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7" r:id="rId3"/>
    <p:sldId id="326" r:id="rId4"/>
    <p:sldId id="346" r:id="rId5"/>
    <p:sldId id="347" r:id="rId6"/>
    <p:sldId id="341" r:id="rId7"/>
    <p:sldId id="336" r:id="rId8"/>
    <p:sldId id="327" r:id="rId9"/>
    <p:sldId id="330" r:id="rId10"/>
    <p:sldId id="328" r:id="rId11"/>
    <p:sldId id="262" r:id="rId12"/>
    <p:sldId id="329" r:id="rId13"/>
    <p:sldId id="264" r:id="rId14"/>
    <p:sldId id="331" r:id="rId15"/>
    <p:sldId id="337" r:id="rId16"/>
    <p:sldId id="332" r:id="rId17"/>
    <p:sldId id="334" r:id="rId18"/>
    <p:sldId id="333" r:id="rId19"/>
    <p:sldId id="335" r:id="rId20"/>
    <p:sldId id="338" r:id="rId21"/>
    <p:sldId id="342" r:id="rId22"/>
    <p:sldId id="343" r:id="rId23"/>
    <p:sldId id="344" r:id="rId24"/>
    <p:sldId id="345" r:id="rId25"/>
    <p:sldId id="339" r:id="rId26"/>
    <p:sldId id="340" r:id="rId27"/>
    <p:sldId id="269" r:id="rId28"/>
    <p:sldId id="268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2C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8871"/>
    <p:restoredTop sz="94684"/>
  </p:normalViewPr>
  <p:slideViewPr>
    <p:cSldViewPr snapToGrid="0" snapToObjects="1">
      <p:cViewPr varScale="1">
        <p:scale>
          <a:sx n="107" d="100"/>
          <a:sy n="107" d="100"/>
        </p:scale>
        <p:origin x="10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95F91EFE-B365-40E4-B48B-61E93E9C5749}"/>
    <pc:docChg chg="undo custSel addSld delSld modSld sldOrd">
      <pc:chgData name="Marco Parenzan" userId="a83bbb23f3e251dc" providerId="LiveId" clId="{95F91EFE-B365-40E4-B48B-61E93E9C5749}" dt="2023-12-15T09:03:20.403" v="5765" actId="47"/>
      <pc:docMkLst>
        <pc:docMk/>
      </pc:docMkLst>
      <pc:sldChg chg="del">
        <pc:chgData name="Marco Parenzan" userId="a83bbb23f3e251dc" providerId="LiveId" clId="{95F91EFE-B365-40E4-B48B-61E93E9C5749}" dt="2023-12-15T07:06:09.492" v="154" actId="47"/>
        <pc:sldMkLst>
          <pc:docMk/>
          <pc:sldMk cId="4030039664" sldId="257"/>
        </pc:sldMkLst>
      </pc:sldChg>
      <pc:sldChg chg="addSp delSp modSp del mod modClrScheme chgLayout">
        <pc:chgData name="Marco Parenzan" userId="a83bbb23f3e251dc" providerId="LiveId" clId="{95F91EFE-B365-40E4-B48B-61E93E9C5749}" dt="2023-12-15T07:28:56.655" v="1915" actId="47"/>
        <pc:sldMkLst>
          <pc:docMk/>
          <pc:sldMk cId="665140032" sldId="260"/>
        </pc:sldMkLst>
        <pc:spChg chg="mod ord">
          <ac:chgData name="Marco Parenzan" userId="a83bbb23f3e251dc" providerId="LiveId" clId="{95F91EFE-B365-40E4-B48B-61E93E9C5749}" dt="2023-12-15T07:28:44.481" v="1912" actId="1076"/>
          <ac:spMkLst>
            <pc:docMk/>
            <pc:sldMk cId="665140032" sldId="260"/>
            <ac:spMk id="2" creationId="{16192DF2-85AE-0A49-93E4-29A99805EED7}"/>
          </ac:spMkLst>
        </pc:spChg>
        <pc:spChg chg="del">
          <ac:chgData name="Marco Parenzan" userId="a83bbb23f3e251dc" providerId="LiveId" clId="{95F91EFE-B365-40E4-B48B-61E93E9C5749}" dt="2023-12-15T07:28:17.320" v="1904" actId="700"/>
          <ac:spMkLst>
            <pc:docMk/>
            <pc:sldMk cId="665140032" sldId="260"/>
            <ac:spMk id="3" creationId="{CF4FE27B-6A72-F14A-9999-AB86798567C4}"/>
          </ac:spMkLst>
        </pc:spChg>
        <pc:spChg chg="mod">
          <ac:chgData name="Marco Parenzan" userId="a83bbb23f3e251dc" providerId="LiveId" clId="{95F91EFE-B365-40E4-B48B-61E93E9C5749}" dt="2023-12-15T07:28:17.938" v="1905"/>
          <ac:spMkLst>
            <pc:docMk/>
            <pc:sldMk cId="665140032" sldId="260"/>
            <ac:spMk id="7" creationId="{3C0FF8BF-E007-D1EC-DE8F-65D718A7BAB7}"/>
          </ac:spMkLst>
        </pc:spChg>
        <pc:spChg chg="mod">
          <ac:chgData name="Marco Parenzan" userId="a83bbb23f3e251dc" providerId="LiveId" clId="{95F91EFE-B365-40E4-B48B-61E93E9C5749}" dt="2023-12-15T07:28:17.938" v="1905"/>
          <ac:spMkLst>
            <pc:docMk/>
            <pc:sldMk cId="665140032" sldId="260"/>
            <ac:spMk id="8" creationId="{34766D62-E54B-0C5A-81BD-76CC8F220B21}"/>
          </ac:spMkLst>
        </pc:spChg>
        <pc:spChg chg="mod">
          <ac:chgData name="Marco Parenzan" userId="a83bbb23f3e251dc" providerId="LiveId" clId="{95F91EFE-B365-40E4-B48B-61E93E9C5749}" dt="2023-12-15T07:28:17.938" v="1905"/>
          <ac:spMkLst>
            <pc:docMk/>
            <pc:sldMk cId="665140032" sldId="260"/>
            <ac:spMk id="10" creationId="{50D9E897-EFAD-74CF-98E4-607D3A489E46}"/>
          </ac:spMkLst>
        </pc:spChg>
        <pc:spChg chg="mod">
          <ac:chgData name="Marco Parenzan" userId="a83bbb23f3e251dc" providerId="LiveId" clId="{95F91EFE-B365-40E4-B48B-61E93E9C5749}" dt="2023-12-15T07:28:17.938" v="1905"/>
          <ac:spMkLst>
            <pc:docMk/>
            <pc:sldMk cId="665140032" sldId="260"/>
            <ac:spMk id="11" creationId="{BEB64D5E-3D43-1735-BD67-A703AB03126B}"/>
          </ac:spMkLst>
        </pc:spChg>
        <pc:spChg chg="mod">
          <ac:chgData name="Marco Parenzan" userId="a83bbb23f3e251dc" providerId="LiveId" clId="{95F91EFE-B365-40E4-B48B-61E93E9C5749}" dt="2023-12-15T07:28:17.938" v="1905"/>
          <ac:spMkLst>
            <pc:docMk/>
            <pc:sldMk cId="665140032" sldId="260"/>
            <ac:spMk id="13" creationId="{30C4FE0F-3900-AB05-A76F-88876812E9A5}"/>
          </ac:spMkLst>
        </pc:spChg>
        <pc:spChg chg="mod">
          <ac:chgData name="Marco Parenzan" userId="a83bbb23f3e251dc" providerId="LiveId" clId="{95F91EFE-B365-40E4-B48B-61E93E9C5749}" dt="2023-12-15T07:28:17.938" v="1905"/>
          <ac:spMkLst>
            <pc:docMk/>
            <pc:sldMk cId="665140032" sldId="260"/>
            <ac:spMk id="15" creationId="{3BB50CC1-3845-6ED0-A1BD-054FDBC959E5}"/>
          </ac:spMkLst>
        </pc:spChg>
        <pc:spChg chg="mod">
          <ac:chgData name="Marco Parenzan" userId="a83bbb23f3e251dc" providerId="LiveId" clId="{95F91EFE-B365-40E4-B48B-61E93E9C5749}" dt="2023-12-15T07:28:17.938" v="1905"/>
          <ac:spMkLst>
            <pc:docMk/>
            <pc:sldMk cId="665140032" sldId="260"/>
            <ac:spMk id="16" creationId="{92568481-1731-2630-9BDD-FC8D59B8DBEF}"/>
          </ac:spMkLst>
        </pc:spChg>
        <pc:spChg chg="add del mod">
          <ac:chgData name="Marco Parenzan" userId="a83bbb23f3e251dc" providerId="LiveId" clId="{95F91EFE-B365-40E4-B48B-61E93E9C5749}" dt="2023-12-15T07:28:18.907" v="1906"/>
          <ac:spMkLst>
            <pc:docMk/>
            <pc:sldMk cId="665140032" sldId="260"/>
            <ac:spMk id="18" creationId="{4A2B069A-B10A-70E4-22A2-9AF348FCB2E3}"/>
          </ac:spMkLst>
        </pc:spChg>
        <pc:spChg chg="add del mod">
          <ac:chgData name="Marco Parenzan" userId="a83bbb23f3e251dc" providerId="LiveId" clId="{95F91EFE-B365-40E4-B48B-61E93E9C5749}" dt="2023-12-15T07:28:18.907" v="1906"/>
          <ac:spMkLst>
            <pc:docMk/>
            <pc:sldMk cId="665140032" sldId="260"/>
            <ac:spMk id="19" creationId="{F6FB2F56-6674-E705-8F6D-8B03CC34E8B9}"/>
          </ac:spMkLst>
        </pc:spChg>
        <pc:spChg chg="add del mod">
          <ac:chgData name="Marco Parenzan" userId="a83bbb23f3e251dc" providerId="LiveId" clId="{95F91EFE-B365-40E4-B48B-61E93E9C5749}" dt="2023-12-15T07:28:18.907" v="1906"/>
          <ac:spMkLst>
            <pc:docMk/>
            <pc:sldMk cId="665140032" sldId="260"/>
            <ac:spMk id="20" creationId="{C217AE28-0BB5-39EB-0F6A-4C24A6676BEE}"/>
          </ac:spMkLst>
        </pc:spChg>
        <pc:spChg chg="add del mod">
          <ac:chgData name="Marco Parenzan" userId="a83bbb23f3e251dc" providerId="LiveId" clId="{95F91EFE-B365-40E4-B48B-61E93E9C5749}" dt="2023-12-15T07:28:18.907" v="1906"/>
          <ac:spMkLst>
            <pc:docMk/>
            <pc:sldMk cId="665140032" sldId="260"/>
            <ac:spMk id="21" creationId="{FF831A42-D4A2-6864-FEC6-7D11C4DA2460}"/>
          </ac:spMkLst>
        </pc:spChg>
        <pc:spChg chg="mod">
          <ac:chgData name="Marco Parenzan" userId="a83bbb23f3e251dc" providerId="LiveId" clId="{95F91EFE-B365-40E4-B48B-61E93E9C5749}" dt="2023-12-15T07:28:25.740" v="1909" actId="1076"/>
          <ac:spMkLst>
            <pc:docMk/>
            <pc:sldMk cId="665140032" sldId="260"/>
            <ac:spMk id="24" creationId="{804E5201-9BB3-D7C4-3502-2E28B957D724}"/>
          </ac:spMkLst>
        </pc:spChg>
        <pc:spChg chg="mod">
          <ac:chgData name="Marco Parenzan" userId="a83bbb23f3e251dc" providerId="LiveId" clId="{95F91EFE-B365-40E4-B48B-61E93E9C5749}" dt="2023-12-15T07:28:25.740" v="1909" actId="1076"/>
          <ac:spMkLst>
            <pc:docMk/>
            <pc:sldMk cId="665140032" sldId="260"/>
            <ac:spMk id="25" creationId="{46653D6E-FE1B-E36E-EEC2-7A46D4694FB5}"/>
          </ac:spMkLst>
        </pc:spChg>
        <pc:spChg chg="mod">
          <ac:chgData name="Marco Parenzan" userId="a83bbb23f3e251dc" providerId="LiveId" clId="{95F91EFE-B365-40E4-B48B-61E93E9C5749}" dt="2023-12-15T07:28:25.740" v="1909" actId="1076"/>
          <ac:spMkLst>
            <pc:docMk/>
            <pc:sldMk cId="665140032" sldId="260"/>
            <ac:spMk id="27" creationId="{79DED87A-5179-0F72-5AF6-536A2235F9CD}"/>
          </ac:spMkLst>
        </pc:spChg>
        <pc:spChg chg="mod">
          <ac:chgData name="Marco Parenzan" userId="a83bbb23f3e251dc" providerId="LiveId" clId="{95F91EFE-B365-40E4-B48B-61E93E9C5749}" dt="2023-12-15T07:28:25.740" v="1909" actId="1076"/>
          <ac:spMkLst>
            <pc:docMk/>
            <pc:sldMk cId="665140032" sldId="260"/>
            <ac:spMk id="28" creationId="{13BF37DC-93B5-8EAD-16EF-24AB00278590}"/>
          </ac:spMkLst>
        </pc:spChg>
        <pc:spChg chg="mod">
          <ac:chgData name="Marco Parenzan" userId="a83bbb23f3e251dc" providerId="LiveId" clId="{95F91EFE-B365-40E4-B48B-61E93E9C5749}" dt="2023-12-15T07:28:25.740" v="1909" actId="1076"/>
          <ac:spMkLst>
            <pc:docMk/>
            <pc:sldMk cId="665140032" sldId="260"/>
            <ac:spMk id="30" creationId="{4A5072B4-3439-B19D-8CBE-E7F371B2A60B}"/>
          </ac:spMkLst>
        </pc:spChg>
        <pc:spChg chg="mod">
          <ac:chgData name="Marco Parenzan" userId="a83bbb23f3e251dc" providerId="LiveId" clId="{95F91EFE-B365-40E4-B48B-61E93E9C5749}" dt="2023-12-15T07:28:25.740" v="1909" actId="1076"/>
          <ac:spMkLst>
            <pc:docMk/>
            <pc:sldMk cId="665140032" sldId="260"/>
            <ac:spMk id="32" creationId="{26B33257-FC72-6576-C021-8EFC4333BEEB}"/>
          </ac:spMkLst>
        </pc:spChg>
        <pc:spChg chg="mod">
          <ac:chgData name="Marco Parenzan" userId="a83bbb23f3e251dc" providerId="LiveId" clId="{95F91EFE-B365-40E4-B48B-61E93E9C5749}" dt="2023-12-15T07:28:25.740" v="1909" actId="1076"/>
          <ac:spMkLst>
            <pc:docMk/>
            <pc:sldMk cId="665140032" sldId="260"/>
            <ac:spMk id="33" creationId="{96D9D843-F29A-F59B-B551-4DF597ADB39D}"/>
          </ac:spMkLst>
        </pc:spChg>
        <pc:spChg chg="add mod">
          <ac:chgData name="Marco Parenzan" userId="a83bbb23f3e251dc" providerId="LiveId" clId="{95F91EFE-B365-40E4-B48B-61E93E9C5749}" dt="2023-12-15T07:28:25.740" v="1909" actId="1076"/>
          <ac:spMkLst>
            <pc:docMk/>
            <pc:sldMk cId="665140032" sldId="260"/>
            <ac:spMk id="35" creationId="{C74094B4-2951-0A45-7A24-7515A159F8E4}"/>
          </ac:spMkLst>
        </pc:spChg>
        <pc:spChg chg="add mod">
          <ac:chgData name="Marco Parenzan" userId="a83bbb23f3e251dc" providerId="LiveId" clId="{95F91EFE-B365-40E4-B48B-61E93E9C5749}" dt="2023-12-15T07:28:25.740" v="1909" actId="1076"/>
          <ac:spMkLst>
            <pc:docMk/>
            <pc:sldMk cId="665140032" sldId="260"/>
            <ac:spMk id="36" creationId="{8AB00E14-8780-9599-8A5D-1EFF314415BD}"/>
          </ac:spMkLst>
        </pc:spChg>
        <pc:spChg chg="add mod">
          <ac:chgData name="Marco Parenzan" userId="a83bbb23f3e251dc" providerId="LiveId" clId="{95F91EFE-B365-40E4-B48B-61E93E9C5749}" dt="2023-12-15T07:28:25.740" v="1909" actId="1076"/>
          <ac:spMkLst>
            <pc:docMk/>
            <pc:sldMk cId="665140032" sldId="260"/>
            <ac:spMk id="37" creationId="{B25F90F9-A2B7-32FC-DCC4-6FFCD036527F}"/>
          </ac:spMkLst>
        </pc:spChg>
        <pc:spChg chg="add mod">
          <ac:chgData name="Marco Parenzan" userId="a83bbb23f3e251dc" providerId="LiveId" clId="{95F91EFE-B365-40E4-B48B-61E93E9C5749}" dt="2023-12-15T07:28:25.740" v="1909" actId="1076"/>
          <ac:spMkLst>
            <pc:docMk/>
            <pc:sldMk cId="665140032" sldId="260"/>
            <ac:spMk id="38" creationId="{7828EDAE-300E-8B31-8A87-FAFE8C652575}"/>
          </ac:spMkLst>
        </pc:spChg>
        <pc:grpChg chg="add del mod">
          <ac:chgData name="Marco Parenzan" userId="a83bbb23f3e251dc" providerId="LiveId" clId="{95F91EFE-B365-40E4-B48B-61E93E9C5749}" dt="2023-12-15T07:28:18.907" v="1906"/>
          <ac:grpSpMkLst>
            <pc:docMk/>
            <pc:sldMk cId="665140032" sldId="260"/>
            <ac:grpSpMk id="5" creationId="{1E52D082-CEEC-CFBE-E0CD-1A23758D7856}"/>
          </ac:grpSpMkLst>
        </pc:grpChg>
        <pc:grpChg chg="add del mod">
          <ac:chgData name="Marco Parenzan" userId="a83bbb23f3e251dc" providerId="LiveId" clId="{95F91EFE-B365-40E4-B48B-61E93E9C5749}" dt="2023-12-15T07:28:18.907" v="1906"/>
          <ac:grpSpMkLst>
            <pc:docMk/>
            <pc:sldMk cId="665140032" sldId="260"/>
            <ac:grpSpMk id="9" creationId="{25295DE6-BD80-6FC9-ACDD-D02FDE96B325}"/>
          </ac:grpSpMkLst>
        </pc:grpChg>
        <pc:grpChg chg="add del mod">
          <ac:chgData name="Marco Parenzan" userId="a83bbb23f3e251dc" providerId="LiveId" clId="{95F91EFE-B365-40E4-B48B-61E93E9C5749}" dt="2023-12-15T07:28:18.907" v="1906"/>
          <ac:grpSpMkLst>
            <pc:docMk/>
            <pc:sldMk cId="665140032" sldId="260"/>
            <ac:grpSpMk id="12" creationId="{C4D81308-1DBA-C303-3493-9E0446EA019E}"/>
          </ac:grpSpMkLst>
        </pc:grpChg>
        <pc:grpChg chg="mod">
          <ac:chgData name="Marco Parenzan" userId="a83bbb23f3e251dc" providerId="LiveId" clId="{95F91EFE-B365-40E4-B48B-61E93E9C5749}" dt="2023-12-15T07:28:17.938" v="1905"/>
          <ac:grpSpMkLst>
            <pc:docMk/>
            <pc:sldMk cId="665140032" sldId="260"/>
            <ac:grpSpMk id="14" creationId="{CA1A323B-F855-5CB3-A11C-13F9A0C8D501}"/>
          </ac:grpSpMkLst>
        </pc:grpChg>
        <pc:grpChg chg="add mod">
          <ac:chgData name="Marco Parenzan" userId="a83bbb23f3e251dc" providerId="LiveId" clId="{95F91EFE-B365-40E4-B48B-61E93E9C5749}" dt="2023-12-15T07:28:25.740" v="1909" actId="1076"/>
          <ac:grpSpMkLst>
            <pc:docMk/>
            <pc:sldMk cId="665140032" sldId="260"/>
            <ac:grpSpMk id="23" creationId="{9E297A13-95A3-4A69-D74D-002439546E05}"/>
          </ac:grpSpMkLst>
        </pc:grpChg>
        <pc:grpChg chg="add mod">
          <ac:chgData name="Marco Parenzan" userId="a83bbb23f3e251dc" providerId="LiveId" clId="{95F91EFE-B365-40E4-B48B-61E93E9C5749}" dt="2023-12-15T07:28:25.740" v="1909" actId="1076"/>
          <ac:grpSpMkLst>
            <pc:docMk/>
            <pc:sldMk cId="665140032" sldId="260"/>
            <ac:grpSpMk id="26" creationId="{B9F66E1A-F99A-EC1F-843B-616F6CDF3CF3}"/>
          </ac:grpSpMkLst>
        </pc:grpChg>
        <pc:grpChg chg="add mod">
          <ac:chgData name="Marco Parenzan" userId="a83bbb23f3e251dc" providerId="LiveId" clId="{95F91EFE-B365-40E4-B48B-61E93E9C5749}" dt="2023-12-15T07:28:25.740" v="1909" actId="1076"/>
          <ac:grpSpMkLst>
            <pc:docMk/>
            <pc:sldMk cId="665140032" sldId="260"/>
            <ac:grpSpMk id="29" creationId="{DF777CB9-8AE2-E2D0-3154-828C789AC80D}"/>
          </ac:grpSpMkLst>
        </pc:grpChg>
        <pc:grpChg chg="mod">
          <ac:chgData name="Marco Parenzan" userId="a83bbb23f3e251dc" providerId="LiveId" clId="{95F91EFE-B365-40E4-B48B-61E93E9C5749}" dt="2023-12-15T07:28:25.740" v="1909" actId="1076"/>
          <ac:grpSpMkLst>
            <pc:docMk/>
            <pc:sldMk cId="665140032" sldId="260"/>
            <ac:grpSpMk id="31" creationId="{0FBAC456-7776-DD5A-EDE8-B9CE49A86CEA}"/>
          </ac:grpSpMkLst>
        </pc:grpChg>
        <pc:picChg chg="add del mod">
          <ac:chgData name="Marco Parenzan" userId="a83bbb23f3e251dc" providerId="LiveId" clId="{95F91EFE-B365-40E4-B48B-61E93E9C5749}" dt="2023-12-15T07:28:18.907" v="1906"/>
          <ac:picMkLst>
            <pc:docMk/>
            <pc:sldMk cId="665140032" sldId="260"/>
            <ac:picMk id="4" creationId="{1ADC653D-93D1-875C-34EA-993B316B6B61}"/>
          </ac:picMkLst>
        </pc:picChg>
        <pc:picChg chg="add del mod">
          <ac:chgData name="Marco Parenzan" userId="a83bbb23f3e251dc" providerId="LiveId" clId="{95F91EFE-B365-40E4-B48B-61E93E9C5749}" dt="2023-12-15T07:28:18.907" v="1906"/>
          <ac:picMkLst>
            <pc:docMk/>
            <pc:sldMk cId="665140032" sldId="260"/>
            <ac:picMk id="17" creationId="{7A7950A8-FDB5-5A02-0438-2DFA71FDDDE2}"/>
          </ac:picMkLst>
        </pc:picChg>
        <pc:picChg chg="add mod">
          <ac:chgData name="Marco Parenzan" userId="a83bbb23f3e251dc" providerId="LiveId" clId="{95F91EFE-B365-40E4-B48B-61E93E9C5749}" dt="2023-12-15T07:28:25.740" v="1909" actId="1076"/>
          <ac:picMkLst>
            <pc:docMk/>
            <pc:sldMk cId="665140032" sldId="260"/>
            <ac:picMk id="22" creationId="{9E27D740-610D-4C90-A38F-86E1C78FF449}"/>
          </ac:picMkLst>
        </pc:picChg>
        <pc:picChg chg="add mod">
          <ac:chgData name="Marco Parenzan" userId="a83bbb23f3e251dc" providerId="LiveId" clId="{95F91EFE-B365-40E4-B48B-61E93E9C5749}" dt="2023-12-15T07:28:25.740" v="1909" actId="1076"/>
          <ac:picMkLst>
            <pc:docMk/>
            <pc:sldMk cId="665140032" sldId="260"/>
            <ac:picMk id="34" creationId="{900B55DB-F284-C983-E56E-82AF2DBF2C97}"/>
          </ac:picMkLst>
        </pc:picChg>
      </pc:sldChg>
      <pc:sldChg chg="addSp modSp mod">
        <pc:chgData name="Marco Parenzan" userId="a83bbb23f3e251dc" providerId="LiveId" clId="{95F91EFE-B365-40E4-B48B-61E93E9C5749}" dt="2023-12-15T07:22:07.603" v="1259" actId="20577"/>
        <pc:sldMkLst>
          <pc:docMk/>
          <pc:sldMk cId="3246016498" sldId="262"/>
        </pc:sldMkLst>
        <pc:spChg chg="mod">
          <ac:chgData name="Marco Parenzan" userId="a83bbb23f3e251dc" providerId="LiveId" clId="{95F91EFE-B365-40E4-B48B-61E93E9C5749}" dt="2023-12-15T07:22:07.603" v="1259" actId="20577"/>
          <ac:spMkLst>
            <pc:docMk/>
            <pc:sldMk cId="3246016498" sldId="262"/>
            <ac:spMk id="2" creationId="{16192DF2-85AE-0A49-93E4-29A99805EED7}"/>
          </ac:spMkLst>
        </pc:spChg>
        <pc:spChg chg="mod">
          <ac:chgData name="Marco Parenzan" userId="a83bbb23f3e251dc" providerId="LiveId" clId="{95F91EFE-B365-40E4-B48B-61E93E9C5749}" dt="2023-12-15T07:21:57.722" v="1221" actId="20577"/>
          <ac:spMkLst>
            <pc:docMk/>
            <pc:sldMk cId="3246016498" sldId="262"/>
            <ac:spMk id="3" creationId="{CF4FE27B-6A72-F14A-9999-AB86798567C4}"/>
          </ac:spMkLst>
        </pc:spChg>
        <pc:picChg chg="add mod">
          <ac:chgData name="Marco Parenzan" userId="a83bbb23f3e251dc" providerId="LiveId" clId="{95F91EFE-B365-40E4-B48B-61E93E9C5749}" dt="2023-12-15T07:06:03.383" v="153" actId="1076"/>
          <ac:picMkLst>
            <pc:docMk/>
            <pc:sldMk cId="3246016498" sldId="262"/>
            <ac:picMk id="5" creationId="{6CF40237-7932-04FC-A6F8-4873EF084D50}"/>
          </ac:picMkLst>
        </pc:picChg>
        <pc:picChg chg="add mod">
          <ac:chgData name="Marco Parenzan" userId="a83bbb23f3e251dc" providerId="LiveId" clId="{95F91EFE-B365-40E4-B48B-61E93E9C5749}" dt="2023-12-15T07:05:50.063" v="152" actId="1076"/>
          <ac:picMkLst>
            <pc:docMk/>
            <pc:sldMk cId="3246016498" sldId="262"/>
            <ac:picMk id="7" creationId="{3CDE4FE0-0DC8-62C1-8767-BFFFFE54EFB0}"/>
          </ac:picMkLst>
        </pc:picChg>
        <pc:picChg chg="add mod">
          <ac:chgData name="Marco Parenzan" userId="a83bbb23f3e251dc" providerId="LiveId" clId="{95F91EFE-B365-40E4-B48B-61E93E9C5749}" dt="2023-12-15T07:05:46.732" v="149" actId="14100"/>
          <ac:picMkLst>
            <pc:docMk/>
            <pc:sldMk cId="3246016498" sldId="262"/>
            <ac:picMk id="1026" creationId="{936CE291-E474-038C-9566-E1348D014303}"/>
          </ac:picMkLst>
        </pc:picChg>
      </pc:sldChg>
      <pc:sldChg chg="addSp modSp mod">
        <pc:chgData name="Marco Parenzan" userId="a83bbb23f3e251dc" providerId="LiveId" clId="{95F91EFE-B365-40E4-B48B-61E93E9C5749}" dt="2023-12-15T07:39:04.755" v="2440" actId="1035"/>
        <pc:sldMkLst>
          <pc:docMk/>
          <pc:sldMk cId="1911003121" sldId="264"/>
        </pc:sldMkLst>
        <pc:spChg chg="mod">
          <ac:chgData name="Marco Parenzan" userId="a83bbb23f3e251dc" providerId="LiveId" clId="{95F91EFE-B365-40E4-B48B-61E93E9C5749}" dt="2023-12-15T07:34:11.567" v="2039"/>
          <ac:spMkLst>
            <pc:docMk/>
            <pc:sldMk cId="1911003121" sldId="264"/>
            <ac:spMk id="2" creationId="{16192DF2-85AE-0A49-93E4-29A99805EED7}"/>
          </ac:spMkLst>
        </pc:spChg>
        <pc:spChg chg="mod">
          <ac:chgData name="Marco Parenzan" userId="a83bbb23f3e251dc" providerId="LiveId" clId="{95F91EFE-B365-40E4-B48B-61E93E9C5749}" dt="2023-12-15T07:38:59.945" v="2436" actId="6549"/>
          <ac:spMkLst>
            <pc:docMk/>
            <pc:sldMk cId="1911003121" sldId="264"/>
            <ac:spMk id="3" creationId="{CF4FE27B-6A72-F14A-9999-AB86798567C4}"/>
          </ac:spMkLst>
        </pc:spChg>
        <pc:spChg chg="add mod">
          <ac:chgData name="Marco Parenzan" userId="a83bbb23f3e251dc" providerId="LiveId" clId="{95F91EFE-B365-40E4-B48B-61E93E9C5749}" dt="2023-12-15T07:38:55.256" v="2434" actId="1035"/>
          <ac:spMkLst>
            <pc:docMk/>
            <pc:sldMk cId="1911003121" sldId="264"/>
            <ac:spMk id="5" creationId="{EECC8EE4-8A55-E99B-8EC3-964D56E636EA}"/>
          </ac:spMkLst>
        </pc:spChg>
        <pc:spChg chg="add mod">
          <ac:chgData name="Marco Parenzan" userId="a83bbb23f3e251dc" providerId="LiveId" clId="{95F91EFE-B365-40E4-B48B-61E93E9C5749}" dt="2023-12-15T07:39:04.755" v="2440" actId="1035"/>
          <ac:spMkLst>
            <pc:docMk/>
            <pc:sldMk cId="1911003121" sldId="264"/>
            <ac:spMk id="7" creationId="{578D0327-F7D4-804D-11CC-1432DB98E747}"/>
          </ac:spMkLst>
        </pc:spChg>
      </pc:sldChg>
      <pc:sldChg chg="modSp del mod">
        <pc:chgData name="Marco Parenzan" userId="a83bbb23f3e251dc" providerId="LiveId" clId="{95F91EFE-B365-40E4-B48B-61E93E9C5749}" dt="2023-12-15T09:03:20.403" v="5765" actId="47"/>
        <pc:sldMkLst>
          <pc:docMk/>
          <pc:sldMk cId="2985604571" sldId="266"/>
        </pc:sldMkLst>
        <pc:spChg chg="mod">
          <ac:chgData name="Marco Parenzan" userId="a83bbb23f3e251dc" providerId="LiveId" clId="{95F91EFE-B365-40E4-B48B-61E93E9C5749}" dt="2023-12-15T06:56:02.704" v="3"/>
          <ac:spMkLst>
            <pc:docMk/>
            <pc:sldMk cId="2985604571" sldId="266"/>
            <ac:spMk id="2" creationId="{BC3CE789-B9C8-46C6-B31B-E6AD9330C276}"/>
          </ac:spMkLst>
        </pc:spChg>
        <pc:spChg chg="mod">
          <ac:chgData name="Marco Parenzan" userId="a83bbb23f3e251dc" providerId="LiveId" clId="{95F91EFE-B365-40E4-B48B-61E93E9C5749}" dt="2023-12-15T06:56:06.203" v="17" actId="20577"/>
          <ac:spMkLst>
            <pc:docMk/>
            <pc:sldMk cId="2985604571" sldId="266"/>
            <ac:spMk id="3" creationId="{D0B4AFB7-0047-468D-BE92-BDFE0A623E1F}"/>
          </ac:spMkLst>
        </pc:spChg>
      </pc:sldChg>
      <pc:sldChg chg="ord">
        <pc:chgData name="Marco Parenzan" userId="a83bbb23f3e251dc" providerId="LiveId" clId="{95F91EFE-B365-40E4-B48B-61E93E9C5749}" dt="2023-12-15T07:30:29.108" v="2027"/>
        <pc:sldMkLst>
          <pc:docMk/>
          <pc:sldMk cId="977166620" sldId="268"/>
        </pc:sldMkLst>
      </pc:sldChg>
      <pc:sldChg chg="addSp modSp mod">
        <pc:chgData name="Marco Parenzan" userId="a83bbb23f3e251dc" providerId="LiveId" clId="{95F91EFE-B365-40E4-B48B-61E93E9C5749}" dt="2023-12-15T07:30:26.528" v="2025" actId="1076"/>
        <pc:sldMkLst>
          <pc:docMk/>
          <pc:sldMk cId="4135173844" sldId="269"/>
        </pc:sldMkLst>
        <pc:spChg chg="mod">
          <ac:chgData name="Marco Parenzan" userId="a83bbb23f3e251dc" providerId="LiveId" clId="{95F91EFE-B365-40E4-B48B-61E93E9C5749}" dt="2023-12-15T07:30:26.528" v="2025" actId="1076"/>
          <ac:spMkLst>
            <pc:docMk/>
            <pc:sldMk cId="4135173844" sldId="269"/>
            <ac:spMk id="5" creationId="{F37FE776-BF35-0D28-7894-C1922293538D}"/>
          </ac:spMkLst>
        </pc:spChg>
        <pc:spChg chg="mod">
          <ac:chgData name="Marco Parenzan" userId="a83bbb23f3e251dc" providerId="LiveId" clId="{95F91EFE-B365-40E4-B48B-61E93E9C5749}" dt="2023-12-15T07:30:26.528" v="2025" actId="1076"/>
          <ac:spMkLst>
            <pc:docMk/>
            <pc:sldMk cId="4135173844" sldId="269"/>
            <ac:spMk id="6" creationId="{21764C6E-3212-2CEE-A11A-11F92C32C2A1}"/>
          </ac:spMkLst>
        </pc:spChg>
        <pc:spChg chg="mod">
          <ac:chgData name="Marco Parenzan" userId="a83bbb23f3e251dc" providerId="LiveId" clId="{95F91EFE-B365-40E4-B48B-61E93E9C5749}" dt="2023-12-15T07:30:26.528" v="2025" actId="1076"/>
          <ac:spMkLst>
            <pc:docMk/>
            <pc:sldMk cId="4135173844" sldId="269"/>
            <ac:spMk id="8" creationId="{1C9F1F0E-FFF3-EDF9-9595-75E7002AA2CE}"/>
          </ac:spMkLst>
        </pc:spChg>
        <pc:spChg chg="mod">
          <ac:chgData name="Marco Parenzan" userId="a83bbb23f3e251dc" providerId="LiveId" clId="{95F91EFE-B365-40E4-B48B-61E93E9C5749}" dt="2023-12-15T07:30:26.528" v="2025" actId="1076"/>
          <ac:spMkLst>
            <pc:docMk/>
            <pc:sldMk cId="4135173844" sldId="269"/>
            <ac:spMk id="9" creationId="{C2CE2C38-A2C9-087C-83B8-9A869255DE6C}"/>
          </ac:spMkLst>
        </pc:spChg>
        <pc:spChg chg="mod">
          <ac:chgData name="Marco Parenzan" userId="a83bbb23f3e251dc" providerId="LiveId" clId="{95F91EFE-B365-40E4-B48B-61E93E9C5749}" dt="2023-12-15T07:30:26.528" v="2025" actId="1076"/>
          <ac:spMkLst>
            <pc:docMk/>
            <pc:sldMk cId="4135173844" sldId="269"/>
            <ac:spMk id="11" creationId="{20583AF8-DA8F-16F6-2E48-940DD16489E2}"/>
          </ac:spMkLst>
        </pc:spChg>
        <pc:spChg chg="mod">
          <ac:chgData name="Marco Parenzan" userId="a83bbb23f3e251dc" providerId="LiveId" clId="{95F91EFE-B365-40E4-B48B-61E93E9C5749}" dt="2023-12-15T07:30:26.528" v="2025" actId="1076"/>
          <ac:spMkLst>
            <pc:docMk/>
            <pc:sldMk cId="4135173844" sldId="269"/>
            <ac:spMk id="13" creationId="{03A675BD-DDE4-092E-1ADE-842FFDEB2757}"/>
          </ac:spMkLst>
        </pc:spChg>
        <pc:spChg chg="mod">
          <ac:chgData name="Marco Parenzan" userId="a83bbb23f3e251dc" providerId="LiveId" clId="{95F91EFE-B365-40E4-B48B-61E93E9C5749}" dt="2023-12-15T07:30:26.528" v="2025" actId="1076"/>
          <ac:spMkLst>
            <pc:docMk/>
            <pc:sldMk cId="4135173844" sldId="269"/>
            <ac:spMk id="14" creationId="{FA73D445-E8D6-8E3A-B14D-E0E4EB4BF89D}"/>
          </ac:spMkLst>
        </pc:spChg>
        <pc:spChg chg="add mod">
          <ac:chgData name="Marco Parenzan" userId="a83bbb23f3e251dc" providerId="LiveId" clId="{95F91EFE-B365-40E4-B48B-61E93E9C5749}" dt="2023-12-15T07:30:26.528" v="2025" actId="1076"/>
          <ac:spMkLst>
            <pc:docMk/>
            <pc:sldMk cId="4135173844" sldId="269"/>
            <ac:spMk id="16" creationId="{3947ED47-5220-D258-7B12-88D22D750A7E}"/>
          </ac:spMkLst>
        </pc:spChg>
        <pc:spChg chg="add mod">
          <ac:chgData name="Marco Parenzan" userId="a83bbb23f3e251dc" providerId="LiveId" clId="{95F91EFE-B365-40E4-B48B-61E93E9C5749}" dt="2023-12-15T07:30:26.528" v="2025" actId="1076"/>
          <ac:spMkLst>
            <pc:docMk/>
            <pc:sldMk cId="4135173844" sldId="269"/>
            <ac:spMk id="17" creationId="{F72042A2-6C04-FDE2-AF10-AF75349E988F}"/>
          </ac:spMkLst>
        </pc:spChg>
        <pc:spChg chg="add mod">
          <ac:chgData name="Marco Parenzan" userId="a83bbb23f3e251dc" providerId="LiveId" clId="{95F91EFE-B365-40E4-B48B-61E93E9C5749}" dt="2023-12-15T07:30:26.528" v="2025" actId="1076"/>
          <ac:spMkLst>
            <pc:docMk/>
            <pc:sldMk cId="4135173844" sldId="269"/>
            <ac:spMk id="18" creationId="{3422E4D3-3196-35BA-6903-5D2C7CB8E027}"/>
          </ac:spMkLst>
        </pc:spChg>
        <pc:spChg chg="add mod">
          <ac:chgData name="Marco Parenzan" userId="a83bbb23f3e251dc" providerId="LiveId" clId="{95F91EFE-B365-40E4-B48B-61E93E9C5749}" dt="2023-12-15T07:30:26.528" v="2025" actId="1076"/>
          <ac:spMkLst>
            <pc:docMk/>
            <pc:sldMk cId="4135173844" sldId="269"/>
            <ac:spMk id="19" creationId="{7F37C678-8730-D321-FFE9-09D8A55A2B40}"/>
          </ac:spMkLst>
        </pc:spChg>
        <pc:grpChg chg="add mod">
          <ac:chgData name="Marco Parenzan" userId="a83bbb23f3e251dc" providerId="LiveId" clId="{95F91EFE-B365-40E4-B48B-61E93E9C5749}" dt="2023-12-15T07:30:26.528" v="2025" actId="1076"/>
          <ac:grpSpMkLst>
            <pc:docMk/>
            <pc:sldMk cId="4135173844" sldId="269"/>
            <ac:grpSpMk id="4" creationId="{2F7B325F-54F2-FA52-A9A5-AD5FFCC58A91}"/>
          </ac:grpSpMkLst>
        </pc:grpChg>
        <pc:grpChg chg="add mod">
          <ac:chgData name="Marco Parenzan" userId="a83bbb23f3e251dc" providerId="LiveId" clId="{95F91EFE-B365-40E4-B48B-61E93E9C5749}" dt="2023-12-15T07:30:26.528" v="2025" actId="1076"/>
          <ac:grpSpMkLst>
            <pc:docMk/>
            <pc:sldMk cId="4135173844" sldId="269"/>
            <ac:grpSpMk id="7" creationId="{2480C23C-F788-CA52-E657-B12F70A0AFB8}"/>
          </ac:grpSpMkLst>
        </pc:grpChg>
        <pc:grpChg chg="add mod">
          <ac:chgData name="Marco Parenzan" userId="a83bbb23f3e251dc" providerId="LiveId" clId="{95F91EFE-B365-40E4-B48B-61E93E9C5749}" dt="2023-12-15T07:30:26.528" v="2025" actId="1076"/>
          <ac:grpSpMkLst>
            <pc:docMk/>
            <pc:sldMk cId="4135173844" sldId="269"/>
            <ac:grpSpMk id="10" creationId="{2778A699-3B03-CF6E-29F3-A92C892311ED}"/>
          </ac:grpSpMkLst>
        </pc:grpChg>
        <pc:grpChg chg="mod">
          <ac:chgData name="Marco Parenzan" userId="a83bbb23f3e251dc" providerId="LiveId" clId="{95F91EFE-B365-40E4-B48B-61E93E9C5749}" dt="2023-12-15T07:30:26.528" v="2025" actId="1076"/>
          <ac:grpSpMkLst>
            <pc:docMk/>
            <pc:sldMk cId="4135173844" sldId="269"/>
            <ac:grpSpMk id="12" creationId="{4BD100EF-8DF8-0C78-1964-18EE3E73F84B}"/>
          </ac:grpSpMkLst>
        </pc:grpChg>
        <pc:picChg chg="add mod">
          <ac:chgData name="Marco Parenzan" userId="a83bbb23f3e251dc" providerId="LiveId" clId="{95F91EFE-B365-40E4-B48B-61E93E9C5749}" dt="2023-12-15T07:28:39.346" v="1910"/>
          <ac:picMkLst>
            <pc:docMk/>
            <pc:sldMk cId="4135173844" sldId="269"/>
            <ac:picMk id="2" creationId="{10D519E2-3594-921A-37A2-280C5898BD55}"/>
          </ac:picMkLst>
        </pc:picChg>
        <pc:picChg chg="add mod">
          <ac:chgData name="Marco Parenzan" userId="a83bbb23f3e251dc" providerId="LiveId" clId="{95F91EFE-B365-40E4-B48B-61E93E9C5749}" dt="2023-12-15T07:30:26.528" v="2025" actId="1076"/>
          <ac:picMkLst>
            <pc:docMk/>
            <pc:sldMk cId="4135173844" sldId="269"/>
            <ac:picMk id="3" creationId="{7247A43E-89D3-DFF0-E7EC-279F05151E2E}"/>
          </ac:picMkLst>
        </pc:picChg>
        <pc:picChg chg="add mod">
          <ac:chgData name="Marco Parenzan" userId="a83bbb23f3e251dc" providerId="LiveId" clId="{95F91EFE-B365-40E4-B48B-61E93E9C5749}" dt="2023-12-15T07:30:26.528" v="2025" actId="1076"/>
          <ac:picMkLst>
            <pc:docMk/>
            <pc:sldMk cId="4135173844" sldId="269"/>
            <ac:picMk id="15" creationId="{BCE6C3C6-E091-CC8C-92D0-C289B96C0467}"/>
          </ac:picMkLst>
        </pc:picChg>
      </pc:sldChg>
      <pc:sldChg chg="addSp modSp mod chgLayout">
        <pc:chgData name="Marco Parenzan" userId="a83bbb23f3e251dc" providerId="LiveId" clId="{95F91EFE-B365-40E4-B48B-61E93E9C5749}" dt="2023-12-15T08:07:23.106" v="4672" actId="20577"/>
        <pc:sldMkLst>
          <pc:docMk/>
          <pc:sldMk cId="777191069" sldId="326"/>
        </pc:sldMkLst>
        <pc:spChg chg="add mod">
          <ac:chgData name="Marco Parenzan" userId="a83bbb23f3e251dc" providerId="LiveId" clId="{95F91EFE-B365-40E4-B48B-61E93E9C5749}" dt="2023-12-15T08:07:23.106" v="4672" actId="20577"/>
          <ac:spMkLst>
            <pc:docMk/>
            <pc:sldMk cId="777191069" sldId="326"/>
            <ac:spMk id="6" creationId="{FBE82C73-EC43-0A9A-CC86-76094A7A5936}"/>
          </ac:spMkLst>
        </pc:spChg>
        <pc:spChg chg="mod">
          <ac:chgData name="Marco Parenzan" userId="a83bbb23f3e251dc" providerId="LiveId" clId="{95F91EFE-B365-40E4-B48B-61E93E9C5749}" dt="2023-12-15T06:57:13.120" v="24" actId="1076"/>
          <ac:spMkLst>
            <pc:docMk/>
            <pc:sldMk cId="777191069" sldId="326"/>
            <ac:spMk id="11" creationId="{14540453-D1E5-872E-5D14-B78AC932AA1E}"/>
          </ac:spMkLst>
        </pc:spChg>
        <pc:spChg chg="mod">
          <ac:chgData name="Marco Parenzan" userId="a83bbb23f3e251dc" providerId="LiveId" clId="{95F91EFE-B365-40E4-B48B-61E93E9C5749}" dt="2023-12-15T06:57:27.129" v="42" actId="12788"/>
          <ac:spMkLst>
            <pc:docMk/>
            <pc:sldMk cId="777191069" sldId="326"/>
            <ac:spMk id="14" creationId="{8A146B0B-24D7-D0B9-EC99-E2C39F4F4C38}"/>
          </ac:spMkLst>
        </pc:spChg>
        <pc:spChg chg="mod">
          <ac:chgData name="Marco Parenzan" userId="a83bbb23f3e251dc" providerId="LiveId" clId="{95F91EFE-B365-40E4-B48B-61E93E9C5749}" dt="2023-12-15T06:57:27.129" v="42" actId="12788"/>
          <ac:spMkLst>
            <pc:docMk/>
            <pc:sldMk cId="777191069" sldId="326"/>
            <ac:spMk id="15" creationId="{E3CCFC29-BD10-2B27-9A69-28ED94A8B9EA}"/>
          </ac:spMkLst>
        </pc:spChg>
        <pc:spChg chg="mod">
          <ac:chgData name="Marco Parenzan" userId="a83bbb23f3e251dc" providerId="LiveId" clId="{95F91EFE-B365-40E4-B48B-61E93E9C5749}" dt="2023-12-15T06:57:27.129" v="42" actId="12788"/>
          <ac:spMkLst>
            <pc:docMk/>
            <pc:sldMk cId="777191069" sldId="326"/>
            <ac:spMk id="17" creationId="{A5547AE4-C97E-B108-98C8-F060CB8C08DF}"/>
          </ac:spMkLst>
        </pc:spChg>
        <pc:spChg chg="mod ord">
          <ac:chgData name="Marco Parenzan" userId="a83bbb23f3e251dc" providerId="LiveId" clId="{95F91EFE-B365-40E4-B48B-61E93E9C5749}" dt="2023-12-15T06:56:30.290" v="18" actId="700"/>
          <ac:spMkLst>
            <pc:docMk/>
            <pc:sldMk cId="777191069" sldId="326"/>
            <ac:spMk id="18" creationId="{9A5427C2-E97B-C3DB-01B9-28D77C60351B}"/>
          </ac:spMkLst>
        </pc:spChg>
        <pc:spChg chg="mod">
          <ac:chgData name="Marco Parenzan" userId="a83bbb23f3e251dc" providerId="LiveId" clId="{95F91EFE-B365-40E4-B48B-61E93E9C5749}" dt="2023-12-15T06:57:27.129" v="42" actId="12788"/>
          <ac:spMkLst>
            <pc:docMk/>
            <pc:sldMk cId="777191069" sldId="326"/>
            <ac:spMk id="20" creationId="{73000579-CA15-B77A-EC05-55346D9B488C}"/>
          </ac:spMkLst>
        </pc:spChg>
        <pc:spChg chg="mod">
          <ac:chgData name="Marco Parenzan" userId="a83bbb23f3e251dc" providerId="LiveId" clId="{95F91EFE-B365-40E4-B48B-61E93E9C5749}" dt="2023-12-15T06:57:27.129" v="42" actId="12788"/>
          <ac:spMkLst>
            <pc:docMk/>
            <pc:sldMk cId="777191069" sldId="326"/>
            <ac:spMk id="22" creationId="{DA1853E8-098B-835B-3802-E7ED5E1EB4F3}"/>
          </ac:spMkLst>
        </pc:spChg>
        <pc:spChg chg="mod">
          <ac:chgData name="Marco Parenzan" userId="a83bbb23f3e251dc" providerId="LiveId" clId="{95F91EFE-B365-40E4-B48B-61E93E9C5749}" dt="2023-12-15T06:57:27.129" v="42" actId="12788"/>
          <ac:spMkLst>
            <pc:docMk/>
            <pc:sldMk cId="777191069" sldId="326"/>
            <ac:spMk id="24" creationId="{8D5C3EE8-9199-BAF0-2332-AC630EA02054}"/>
          </ac:spMkLst>
        </pc:spChg>
        <pc:spChg chg="mod">
          <ac:chgData name="Marco Parenzan" userId="a83bbb23f3e251dc" providerId="LiveId" clId="{95F91EFE-B365-40E4-B48B-61E93E9C5749}" dt="2023-12-15T06:57:27.129" v="42" actId="12788"/>
          <ac:spMkLst>
            <pc:docMk/>
            <pc:sldMk cId="777191069" sldId="326"/>
            <ac:spMk id="25" creationId="{67474B0A-E470-3CCD-8D69-18B0A41304CF}"/>
          </ac:spMkLst>
        </pc:spChg>
        <pc:spChg chg="mod">
          <ac:chgData name="Marco Parenzan" userId="a83bbb23f3e251dc" providerId="LiveId" clId="{95F91EFE-B365-40E4-B48B-61E93E9C5749}" dt="2023-12-15T06:57:13.120" v="24" actId="1076"/>
          <ac:spMkLst>
            <pc:docMk/>
            <pc:sldMk cId="777191069" sldId="326"/>
            <ac:spMk id="27" creationId="{A62AAB26-116C-575E-222D-B5FDA656C21F}"/>
          </ac:spMkLst>
        </pc:spChg>
        <pc:spChg chg="mod">
          <ac:chgData name="Marco Parenzan" userId="a83bbb23f3e251dc" providerId="LiveId" clId="{95F91EFE-B365-40E4-B48B-61E93E9C5749}" dt="2023-12-15T06:57:16.118" v="29" actId="1035"/>
          <ac:spMkLst>
            <pc:docMk/>
            <pc:sldMk cId="777191069" sldId="326"/>
            <ac:spMk id="28" creationId="{A8658605-F649-024B-AF69-8D81F0575010}"/>
          </ac:spMkLst>
        </pc:spChg>
        <pc:spChg chg="mod">
          <ac:chgData name="Marco Parenzan" userId="a83bbb23f3e251dc" providerId="LiveId" clId="{95F91EFE-B365-40E4-B48B-61E93E9C5749}" dt="2023-12-15T08:07:17.201" v="4652" actId="1076"/>
          <ac:spMkLst>
            <pc:docMk/>
            <pc:sldMk cId="777191069" sldId="326"/>
            <ac:spMk id="29" creationId="{FE36975F-F177-FD56-F7C0-C077730F2B39}"/>
          </ac:spMkLst>
        </pc:spChg>
        <pc:spChg chg="mod">
          <ac:chgData name="Marco Parenzan" userId="a83bbb23f3e251dc" providerId="LiveId" clId="{95F91EFE-B365-40E4-B48B-61E93E9C5749}" dt="2023-12-15T06:57:20.001" v="41" actId="1036"/>
          <ac:spMkLst>
            <pc:docMk/>
            <pc:sldMk cId="777191069" sldId="326"/>
            <ac:spMk id="30" creationId="{E9F5D012-0520-CE0E-0599-4F455D546A5E}"/>
          </ac:spMkLst>
        </pc:spChg>
        <pc:grpChg chg="mod">
          <ac:chgData name="Marco Parenzan" userId="a83bbb23f3e251dc" providerId="LiveId" clId="{95F91EFE-B365-40E4-B48B-61E93E9C5749}" dt="2023-12-15T06:57:27.129" v="42" actId="12788"/>
          <ac:grpSpMkLst>
            <pc:docMk/>
            <pc:sldMk cId="777191069" sldId="326"/>
            <ac:grpSpMk id="12" creationId="{94647596-3151-97D5-5FF9-EB72FFA8C478}"/>
          </ac:grpSpMkLst>
        </pc:grpChg>
        <pc:grpChg chg="mod">
          <ac:chgData name="Marco Parenzan" userId="a83bbb23f3e251dc" providerId="LiveId" clId="{95F91EFE-B365-40E4-B48B-61E93E9C5749}" dt="2023-12-15T06:57:27.129" v="42" actId="12788"/>
          <ac:grpSpMkLst>
            <pc:docMk/>
            <pc:sldMk cId="777191069" sldId="326"/>
            <ac:grpSpMk id="16" creationId="{149E2DCC-0C10-82C8-F47A-4EAD2948D256}"/>
          </ac:grpSpMkLst>
        </pc:grpChg>
        <pc:grpChg chg="mod">
          <ac:chgData name="Marco Parenzan" userId="a83bbb23f3e251dc" providerId="LiveId" clId="{95F91EFE-B365-40E4-B48B-61E93E9C5749}" dt="2023-12-15T06:57:27.129" v="42" actId="12788"/>
          <ac:grpSpMkLst>
            <pc:docMk/>
            <pc:sldMk cId="777191069" sldId="326"/>
            <ac:grpSpMk id="21" creationId="{6E5D1496-2896-049D-D65D-613C480DA29C}"/>
          </ac:grpSpMkLst>
        </pc:grpChg>
        <pc:grpChg chg="mod">
          <ac:chgData name="Marco Parenzan" userId="a83bbb23f3e251dc" providerId="LiveId" clId="{95F91EFE-B365-40E4-B48B-61E93E9C5749}" dt="2023-12-15T06:57:27.129" v="42" actId="12788"/>
          <ac:grpSpMkLst>
            <pc:docMk/>
            <pc:sldMk cId="777191069" sldId="326"/>
            <ac:grpSpMk id="23" creationId="{432BE0B5-F68B-CA01-AB47-AFC32F268A87}"/>
          </ac:grpSpMkLst>
        </pc:grpChg>
        <pc:picChg chg="mod">
          <ac:chgData name="Marco Parenzan" userId="a83bbb23f3e251dc" providerId="LiveId" clId="{95F91EFE-B365-40E4-B48B-61E93E9C5749}" dt="2023-12-15T08:07:17.201" v="4652" actId="1076"/>
          <ac:picMkLst>
            <pc:docMk/>
            <pc:sldMk cId="777191069" sldId="326"/>
            <ac:picMk id="2" creationId="{811121D3-9659-E5B1-3B9B-C2A34D368263}"/>
          </ac:picMkLst>
        </pc:picChg>
        <pc:picChg chg="mod">
          <ac:chgData name="Marco Parenzan" userId="a83bbb23f3e251dc" providerId="LiveId" clId="{95F91EFE-B365-40E4-B48B-61E93E9C5749}" dt="2023-12-15T06:57:42.977" v="45" actId="1076"/>
          <ac:picMkLst>
            <pc:docMk/>
            <pc:sldMk cId="777191069" sldId="326"/>
            <ac:picMk id="3" creationId="{CB65C605-345B-35A4-DB7E-E1B91B5EAB5A}"/>
          </ac:picMkLst>
        </pc:picChg>
        <pc:picChg chg="mod">
          <ac:chgData name="Marco Parenzan" userId="a83bbb23f3e251dc" providerId="LiveId" clId="{95F91EFE-B365-40E4-B48B-61E93E9C5749}" dt="2023-12-15T06:57:42.977" v="45" actId="1076"/>
          <ac:picMkLst>
            <pc:docMk/>
            <pc:sldMk cId="777191069" sldId="326"/>
            <ac:picMk id="4" creationId="{9C0FA11B-71FC-BC33-0857-6DF194782D6B}"/>
          </ac:picMkLst>
        </pc:picChg>
        <pc:picChg chg="mod">
          <ac:chgData name="Marco Parenzan" userId="a83bbb23f3e251dc" providerId="LiveId" clId="{95F91EFE-B365-40E4-B48B-61E93E9C5749}" dt="2023-12-15T06:57:42.977" v="45" actId="1076"/>
          <ac:picMkLst>
            <pc:docMk/>
            <pc:sldMk cId="777191069" sldId="326"/>
            <ac:picMk id="9" creationId="{CDB21F24-FBE1-BBA8-B9C7-BAB012856B70}"/>
          </ac:picMkLst>
        </pc:picChg>
        <pc:picChg chg="mod">
          <ac:chgData name="Marco Parenzan" userId="a83bbb23f3e251dc" providerId="LiveId" clId="{95F91EFE-B365-40E4-B48B-61E93E9C5749}" dt="2023-12-15T06:56:38.009" v="19" actId="1076"/>
          <ac:picMkLst>
            <pc:docMk/>
            <pc:sldMk cId="777191069" sldId="326"/>
            <ac:picMk id="10" creationId="{DDA63EE1-A7C8-6FA8-79F6-D7635B988A4D}"/>
          </ac:picMkLst>
        </pc:picChg>
        <pc:picChg chg="mod">
          <ac:chgData name="Marco Parenzan" userId="a83bbb23f3e251dc" providerId="LiveId" clId="{95F91EFE-B365-40E4-B48B-61E93E9C5749}" dt="2023-12-15T06:56:50.242" v="21" actId="121"/>
          <ac:picMkLst>
            <pc:docMk/>
            <pc:sldMk cId="777191069" sldId="326"/>
            <ac:picMk id="13" creationId="{1001602A-4505-5C6F-EC49-070895C8DF51}"/>
          </ac:picMkLst>
        </pc:picChg>
        <pc:picChg chg="mod">
          <ac:chgData name="Marco Parenzan" userId="a83bbb23f3e251dc" providerId="LiveId" clId="{95F91EFE-B365-40E4-B48B-61E93E9C5749}" dt="2023-12-15T06:57:27.129" v="42" actId="12788"/>
          <ac:picMkLst>
            <pc:docMk/>
            <pc:sldMk cId="777191069" sldId="326"/>
            <ac:picMk id="26" creationId="{ABE4A6E0-39AE-B8CC-C0AE-CDF393D7DBD7}"/>
          </ac:picMkLst>
        </pc:picChg>
      </pc:sldChg>
      <pc:sldChg chg="addSp delSp modSp new mod ord modClrScheme chgLayout">
        <pc:chgData name="Marco Parenzan" userId="a83bbb23f3e251dc" providerId="LiveId" clId="{95F91EFE-B365-40E4-B48B-61E93E9C5749}" dt="2023-12-15T07:33:34.377" v="2034" actId="21"/>
        <pc:sldMkLst>
          <pc:docMk/>
          <pc:sldMk cId="1171760653" sldId="327"/>
        </pc:sldMkLst>
        <pc:spChg chg="mod ord">
          <ac:chgData name="Marco Parenzan" userId="a83bbb23f3e251dc" providerId="LiveId" clId="{95F91EFE-B365-40E4-B48B-61E93E9C5749}" dt="2023-12-15T07:06:21.765" v="193" actId="700"/>
          <ac:spMkLst>
            <pc:docMk/>
            <pc:sldMk cId="1171760653" sldId="327"/>
            <ac:spMk id="2" creationId="{7F052271-B807-0B35-796C-F373B2781E2D}"/>
          </ac:spMkLst>
        </pc:spChg>
        <pc:spChg chg="add mod ord">
          <ac:chgData name="Marco Parenzan" userId="a83bbb23f3e251dc" providerId="LiveId" clId="{95F91EFE-B365-40E4-B48B-61E93E9C5749}" dt="2023-12-15T07:21:46.603" v="1218" actId="20577"/>
          <ac:spMkLst>
            <pc:docMk/>
            <pc:sldMk cId="1171760653" sldId="327"/>
            <ac:spMk id="3" creationId="{D90C51D8-5A7B-A942-BDBF-D5AEEFCBA00F}"/>
          </ac:spMkLst>
        </pc:spChg>
        <pc:spChg chg="add del mod">
          <ac:chgData name="Marco Parenzan" userId="a83bbb23f3e251dc" providerId="LiveId" clId="{95F91EFE-B365-40E4-B48B-61E93E9C5749}" dt="2023-12-15T07:33:34.377" v="2034" actId="21"/>
          <ac:spMkLst>
            <pc:docMk/>
            <pc:sldMk cId="1171760653" sldId="327"/>
            <ac:spMk id="8" creationId="{40536200-91DA-DDEF-E7AB-1885F6521A03}"/>
          </ac:spMkLst>
        </pc:spChg>
        <pc:picChg chg="add mod modCrop">
          <ac:chgData name="Marco Parenzan" userId="a83bbb23f3e251dc" providerId="LiveId" clId="{95F91EFE-B365-40E4-B48B-61E93E9C5749}" dt="2023-12-15T07:21:16.617" v="1110" actId="1036"/>
          <ac:picMkLst>
            <pc:docMk/>
            <pc:sldMk cId="1171760653" sldId="327"/>
            <ac:picMk id="4" creationId="{431CCFD2-41FA-55FF-37C0-055ACAECBAE0}"/>
          </ac:picMkLst>
        </pc:picChg>
        <pc:picChg chg="add mod modCrop">
          <ac:chgData name="Marco Parenzan" userId="a83bbb23f3e251dc" providerId="LiveId" clId="{95F91EFE-B365-40E4-B48B-61E93E9C5749}" dt="2023-12-15T07:21:16.617" v="1110" actId="1036"/>
          <ac:picMkLst>
            <pc:docMk/>
            <pc:sldMk cId="1171760653" sldId="327"/>
            <ac:picMk id="6" creationId="{B87D344E-9DD5-367D-7865-A6AC827BF0C4}"/>
          </ac:picMkLst>
        </pc:picChg>
      </pc:sldChg>
      <pc:sldChg chg="modSp new add del mod">
        <pc:chgData name="Marco Parenzan" userId="a83bbb23f3e251dc" providerId="LiveId" clId="{95F91EFE-B365-40E4-B48B-61E93E9C5749}" dt="2023-12-15T07:50:34.769" v="3209" actId="2696"/>
        <pc:sldMkLst>
          <pc:docMk/>
          <pc:sldMk cId="3557346790" sldId="328"/>
        </pc:sldMkLst>
        <pc:spChg chg="mod">
          <ac:chgData name="Marco Parenzan" userId="a83bbb23f3e251dc" providerId="LiveId" clId="{95F91EFE-B365-40E4-B48B-61E93E9C5749}" dt="2023-12-15T07:12:36.353" v="332"/>
          <ac:spMkLst>
            <pc:docMk/>
            <pc:sldMk cId="3557346790" sldId="328"/>
            <ac:spMk id="2" creationId="{4B25020E-D148-1A8B-A42A-39B576725E4D}"/>
          </ac:spMkLst>
        </pc:spChg>
        <pc:spChg chg="mod">
          <ac:chgData name="Marco Parenzan" userId="a83bbb23f3e251dc" providerId="LiveId" clId="{95F91EFE-B365-40E4-B48B-61E93E9C5749}" dt="2023-12-15T07:27:09.995" v="1819" actId="20577"/>
          <ac:spMkLst>
            <pc:docMk/>
            <pc:sldMk cId="3557346790" sldId="328"/>
            <ac:spMk id="3" creationId="{2DFA4D73-8769-2C5F-39CF-91EDA66AD5D9}"/>
          </ac:spMkLst>
        </pc:spChg>
      </pc:sldChg>
      <pc:sldChg chg="modSp new mod">
        <pc:chgData name="Marco Parenzan" userId="a83bbb23f3e251dc" providerId="LiveId" clId="{95F91EFE-B365-40E4-B48B-61E93E9C5749}" dt="2023-12-15T07:27:43.369" v="1903" actId="20577"/>
        <pc:sldMkLst>
          <pc:docMk/>
          <pc:sldMk cId="2259998043" sldId="329"/>
        </pc:sldMkLst>
        <pc:spChg chg="mod">
          <ac:chgData name="Marco Parenzan" userId="a83bbb23f3e251dc" providerId="LiveId" clId="{95F91EFE-B365-40E4-B48B-61E93E9C5749}" dt="2023-12-15T07:22:34.261" v="1261"/>
          <ac:spMkLst>
            <pc:docMk/>
            <pc:sldMk cId="2259998043" sldId="329"/>
            <ac:spMk id="2" creationId="{DF94B7C9-90F7-4329-5B71-951FBA620914}"/>
          </ac:spMkLst>
        </pc:spChg>
        <pc:spChg chg="mod">
          <ac:chgData name="Marco Parenzan" userId="a83bbb23f3e251dc" providerId="LiveId" clId="{95F91EFE-B365-40E4-B48B-61E93E9C5749}" dt="2023-12-15T07:27:43.369" v="1903" actId="20577"/>
          <ac:spMkLst>
            <pc:docMk/>
            <pc:sldMk cId="2259998043" sldId="329"/>
            <ac:spMk id="3" creationId="{0C0F38D3-55DC-8DD4-9AF5-1D7C1B0651D2}"/>
          </ac:spMkLst>
        </pc:spChg>
      </pc:sldChg>
      <pc:sldChg chg="addSp modSp add">
        <pc:chgData name="Marco Parenzan" userId="a83bbb23f3e251dc" providerId="LiveId" clId="{95F91EFE-B365-40E4-B48B-61E93E9C5749}" dt="2023-12-15T07:33:38.686" v="2038"/>
        <pc:sldMkLst>
          <pc:docMk/>
          <pc:sldMk cId="145757512" sldId="330"/>
        </pc:sldMkLst>
        <pc:spChg chg="add mod">
          <ac:chgData name="Marco Parenzan" userId="a83bbb23f3e251dc" providerId="LiveId" clId="{95F91EFE-B365-40E4-B48B-61E93E9C5749}" dt="2023-12-15T07:33:38.686" v="2038"/>
          <ac:spMkLst>
            <pc:docMk/>
            <pc:sldMk cId="145757512" sldId="330"/>
            <ac:spMk id="5" creationId="{37B6B94D-FECB-1BE1-812D-9E673323CE74}"/>
          </ac:spMkLst>
        </pc:spChg>
      </pc:sldChg>
      <pc:sldChg chg="new del">
        <pc:chgData name="Marco Parenzan" userId="a83bbb23f3e251dc" providerId="LiveId" clId="{95F91EFE-B365-40E4-B48B-61E93E9C5749}" dt="2023-12-15T07:33:36.737" v="2036" actId="680"/>
        <pc:sldMkLst>
          <pc:docMk/>
          <pc:sldMk cId="3674316778" sldId="330"/>
        </pc:sldMkLst>
      </pc:sldChg>
      <pc:sldChg chg="modSp new mod">
        <pc:chgData name="Marco Parenzan" userId="a83bbb23f3e251dc" providerId="LiveId" clId="{95F91EFE-B365-40E4-B48B-61E93E9C5749}" dt="2023-12-15T07:43:49.968" v="3057" actId="14"/>
        <pc:sldMkLst>
          <pc:docMk/>
          <pc:sldMk cId="2652257226" sldId="331"/>
        </pc:sldMkLst>
        <pc:spChg chg="mod">
          <ac:chgData name="Marco Parenzan" userId="a83bbb23f3e251dc" providerId="LiveId" clId="{95F91EFE-B365-40E4-B48B-61E93E9C5749}" dt="2023-12-15T07:39:56.017" v="2479" actId="20577"/>
          <ac:spMkLst>
            <pc:docMk/>
            <pc:sldMk cId="2652257226" sldId="331"/>
            <ac:spMk id="2" creationId="{33FA902B-56CC-180F-60F2-7FE6F76EEA2B}"/>
          </ac:spMkLst>
        </pc:spChg>
        <pc:spChg chg="mod">
          <ac:chgData name="Marco Parenzan" userId="a83bbb23f3e251dc" providerId="LiveId" clId="{95F91EFE-B365-40E4-B48B-61E93E9C5749}" dt="2023-12-15T07:43:49.968" v="3057" actId="14"/>
          <ac:spMkLst>
            <pc:docMk/>
            <pc:sldMk cId="2652257226" sldId="331"/>
            <ac:spMk id="3" creationId="{1BEF4B78-02E9-AB9F-5AF2-A44A3DB59086}"/>
          </ac:spMkLst>
        </pc:spChg>
      </pc:sldChg>
      <pc:sldChg chg="modSp new mod ord">
        <pc:chgData name="Marco Parenzan" userId="a83bbb23f3e251dc" providerId="LiveId" clId="{95F91EFE-B365-40E4-B48B-61E93E9C5749}" dt="2023-12-15T08:23:14.174" v="5685" actId="20577"/>
        <pc:sldMkLst>
          <pc:docMk/>
          <pc:sldMk cId="3177935851" sldId="332"/>
        </pc:sldMkLst>
        <pc:spChg chg="mod">
          <ac:chgData name="Marco Parenzan" userId="a83bbb23f3e251dc" providerId="LiveId" clId="{95F91EFE-B365-40E4-B48B-61E93E9C5749}" dt="2023-12-15T07:41:43.302" v="2815" actId="20577"/>
          <ac:spMkLst>
            <pc:docMk/>
            <pc:sldMk cId="3177935851" sldId="332"/>
            <ac:spMk id="2" creationId="{78A0668F-0CE2-B50F-2D08-C94D64FC147E}"/>
          </ac:spMkLst>
        </pc:spChg>
        <pc:spChg chg="mod">
          <ac:chgData name="Marco Parenzan" userId="a83bbb23f3e251dc" providerId="LiveId" clId="{95F91EFE-B365-40E4-B48B-61E93E9C5749}" dt="2023-12-15T08:23:14.174" v="5685" actId="20577"/>
          <ac:spMkLst>
            <pc:docMk/>
            <pc:sldMk cId="3177935851" sldId="332"/>
            <ac:spMk id="3" creationId="{84FC3420-2171-ACE9-9D8B-28DA6C332F60}"/>
          </ac:spMkLst>
        </pc:spChg>
      </pc:sldChg>
      <pc:sldChg chg="addSp delSp modSp new mod ord">
        <pc:chgData name="Marco Parenzan" userId="a83bbb23f3e251dc" providerId="LiveId" clId="{95F91EFE-B365-40E4-B48B-61E93E9C5749}" dt="2023-12-15T07:46:49.349" v="3207"/>
        <pc:sldMkLst>
          <pc:docMk/>
          <pc:sldMk cId="3031270808" sldId="333"/>
        </pc:sldMkLst>
        <pc:spChg chg="mod">
          <ac:chgData name="Marco Parenzan" userId="a83bbb23f3e251dc" providerId="LiveId" clId="{95F91EFE-B365-40E4-B48B-61E93E9C5749}" dt="2023-12-15T07:43:17.540" v="3053"/>
          <ac:spMkLst>
            <pc:docMk/>
            <pc:sldMk cId="3031270808" sldId="333"/>
            <ac:spMk id="2" creationId="{C405ECB1-3C61-8382-7844-0DC47044B3B2}"/>
          </ac:spMkLst>
        </pc:spChg>
        <pc:spChg chg="del">
          <ac:chgData name="Marco Parenzan" userId="a83bbb23f3e251dc" providerId="LiveId" clId="{95F91EFE-B365-40E4-B48B-61E93E9C5749}" dt="2023-12-15T07:43:36.358" v="3054" actId="931"/>
          <ac:spMkLst>
            <pc:docMk/>
            <pc:sldMk cId="3031270808" sldId="333"/>
            <ac:spMk id="3" creationId="{4DADCC8F-29F4-5318-3F7B-3C31AA58674F}"/>
          </ac:spMkLst>
        </pc:spChg>
        <pc:picChg chg="add mod">
          <ac:chgData name="Marco Parenzan" userId="a83bbb23f3e251dc" providerId="LiveId" clId="{95F91EFE-B365-40E4-B48B-61E93E9C5749}" dt="2023-12-15T07:43:36.358" v="3054" actId="931"/>
          <ac:picMkLst>
            <pc:docMk/>
            <pc:sldMk cId="3031270808" sldId="333"/>
            <ac:picMk id="5" creationId="{4698A7F0-6113-8AB6-64E0-33EFC9CB64ED}"/>
          </ac:picMkLst>
        </pc:picChg>
      </pc:sldChg>
      <pc:sldChg chg="addSp delSp modSp new mod">
        <pc:chgData name="Marco Parenzan" userId="a83bbb23f3e251dc" providerId="LiveId" clId="{95F91EFE-B365-40E4-B48B-61E93E9C5749}" dt="2023-12-15T07:45:07.498" v="3069" actId="20577"/>
        <pc:sldMkLst>
          <pc:docMk/>
          <pc:sldMk cId="2418971782" sldId="334"/>
        </pc:sldMkLst>
        <pc:spChg chg="mod">
          <ac:chgData name="Marco Parenzan" userId="a83bbb23f3e251dc" providerId="LiveId" clId="{95F91EFE-B365-40E4-B48B-61E93E9C5749}" dt="2023-12-15T07:45:07.498" v="3069" actId="20577"/>
          <ac:spMkLst>
            <pc:docMk/>
            <pc:sldMk cId="2418971782" sldId="334"/>
            <ac:spMk id="2" creationId="{A8D63925-F24A-B8C5-1E1B-ADECF55A59DC}"/>
          </ac:spMkLst>
        </pc:spChg>
        <pc:spChg chg="del">
          <ac:chgData name="Marco Parenzan" userId="a83bbb23f3e251dc" providerId="LiveId" clId="{95F91EFE-B365-40E4-B48B-61E93E9C5749}" dt="2023-12-15T07:44:38.018" v="3059"/>
          <ac:spMkLst>
            <pc:docMk/>
            <pc:sldMk cId="2418971782" sldId="334"/>
            <ac:spMk id="3" creationId="{F45FFB56-6F64-D200-A52F-AA7D0DBFBF64}"/>
          </ac:spMkLst>
        </pc:spChg>
        <pc:picChg chg="add mod">
          <ac:chgData name="Marco Parenzan" userId="a83bbb23f3e251dc" providerId="LiveId" clId="{95F91EFE-B365-40E4-B48B-61E93E9C5749}" dt="2023-12-15T07:44:38.018" v="3059"/>
          <ac:picMkLst>
            <pc:docMk/>
            <pc:sldMk cId="2418971782" sldId="334"/>
            <ac:picMk id="4" creationId="{97A19982-FFE2-8FE1-ECB8-AC474EBB7F7F}"/>
          </ac:picMkLst>
        </pc:picChg>
        <pc:picChg chg="add mod">
          <ac:chgData name="Marco Parenzan" userId="a83bbb23f3e251dc" providerId="LiveId" clId="{95F91EFE-B365-40E4-B48B-61E93E9C5749}" dt="2023-12-15T07:45:05.246" v="3065" actId="14100"/>
          <ac:picMkLst>
            <pc:docMk/>
            <pc:sldMk cId="2418971782" sldId="334"/>
            <ac:picMk id="6" creationId="{055E1F9E-AF2F-F6D4-4E14-465ABC9E23E7}"/>
          </ac:picMkLst>
        </pc:picChg>
      </pc:sldChg>
      <pc:sldChg chg="addSp delSp modSp add mod">
        <pc:chgData name="Marco Parenzan" userId="a83bbb23f3e251dc" providerId="LiveId" clId="{95F91EFE-B365-40E4-B48B-61E93E9C5749}" dt="2023-12-15T07:46:39.032" v="3205" actId="14100"/>
        <pc:sldMkLst>
          <pc:docMk/>
          <pc:sldMk cId="3015404945" sldId="335"/>
        </pc:sldMkLst>
        <pc:picChg chg="add mod">
          <ac:chgData name="Marco Parenzan" userId="a83bbb23f3e251dc" providerId="LiveId" clId="{95F91EFE-B365-40E4-B48B-61E93E9C5749}" dt="2023-12-15T07:46:39.032" v="3205" actId="14100"/>
          <ac:picMkLst>
            <pc:docMk/>
            <pc:sldMk cId="3015404945" sldId="335"/>
            <ac:picMk id="5" creationId="{601593C4-8058-BF38-8BAB-520598E24B96}"/>
          </ac:picMkLst>
        </pc:picChg>
        <pc:picChg chg="del">
          <ac:chgData name="Marco Parenzan" userId="a83bbb23f3e251dc" providerId="LiveId" clId="{95F91EFE-B365-40E4-B48B-61E93E9C5749}" dt="2023-12-15T07:46:19.609" v="3200" actId="478"/>
          <ac:picMkLst>
            <pc:docMk/>
            <pc:sldMk cId="3015404945" sldId="335"/>
            <ac:picMk id="6" creationId="{055E1F9E-AF2F-F6D4-4E14-465ABC9E23E7}"/>
          </ac:picMkLst>
        </pc:picChg>
      </pc:sldChg>
      <pc:sldChg chg="addSp delSp modSp add mod modClrScheme chgLayout">
        <pc:chgData name="Marco Parenzan" userId="a83bbb23f3e251dc" providerId="LiveId" clId="{95F91EFE-B365-40E4-B48B-61E93E9C5749}" dt="2023-12-15T08:09:21.239" v="4680" actId="21"/>
        <pc:sldMkLst>
          <pc:docMk/>
          <pc:sldMk cId="34788688" sldId="336"/>
        </pc:sldMkLst>
        <pc:spChg chg="mod ord">
          <ac:chgData name="Marco Parenzan" userId="a83bbb23f3e251dc" providerId="LiveId" clId="{95F91EFE-B365-40E4-B48B-61E93E9C5749}" dt="2023-12-15T07:51:10.926" v="3289" actId="700"/>
          <ac:spMkLst>
            <pc:docMk/>
            <pc:sldMk cId="34788688" sldId="336"/>
            <ac:spMk id="2" creationId="{DF94B7C9-90F7-4329-5B71-951FBA620914}"/>
          </ac:spMkLst>
        </pc:spChg>
        <pc:spChg chg="mod ord">
          <ac:chgData name="Marco Parenzan" userId="a83bbb23f3e251dc" providerId="LiveId" clId="{95F91EFE-B365-40E4-B48B-61E93E9C5749}" dt="2023-12-15T07:51:28.685" v="3353" actId="20577"/>
          <ac:spMkLst>
            <pc:docMk/>
            <pc:sldMk cId="34788688" sldId="336"/>
            <ac:spMk id="3" creationId="{0C0F38D3-55DC-8DD4-9AF5-1D7C1B0651D2}"/>
          </ac:spMkLst>
        </pc:spChg>
        <pc:picChg chg="add del">
          <ac:chgData name="Marco Parenzan" userId="a83bbb23f3e251dc" providerId="LiveId" clId="{95F91EFE-B365-40E4-B48B-61E93E9C5749}" dt="2023-12-15T08:09:21.239" v="4680" actId="21"/>
          <ac:picMkLst>
            <pc:docMk/>
            <pc:sldMk cId="34788688" sldId="336"/>
            <ac:picMk id="4" creationId="{DD0EBC44-366D-9FD4-DE4E-1DC7139318E6}"/>
          </ac:picMkLst>
        </pc:picChg>
      </pc:sldChg>
      <pc:sldChg chg="modSp add mod ord">
        <pc:chgData name="Marco Parenzan" userId="a83bbb23f3e251dc" providerId="LiveId" clId="{95F91EFE-B365-40E4-B48B-61E93E9C5749}" dt="2023-12-15T08:22:28.805" v="5560"/>
        <pc:sldMkLst>
          <pc:docMk/>
          <pc:sldMk cId="3562021958" sldId="337"/>
        </pc:sldMkLst>
        <pc:spChg chg="mod">
          <ac:chgData name="Marco Parenzan" userId="a83bbb23f3e251dc" providerId="LiveId" clId="{95F91EFE-B365-40E4-B48B-61E93E9C5749}" dt="2023-12-15T07:51:54.551" v="3363" actId="20577"/>
          <ac:spMkLst>
            <pc:docMk/>
            <pc:sldMk cId="3562021958" sldId="337"/>
            <ac:spMk id="2" creationId="{DF94B7C9-90F7-4329-5B71-951FBA620914}"/>
          </ac:spMkLst>
        </pc:spChg>
        <pc:spChg chg="mod">
          <ac:chgData name="Marco Parenzan" userId="a83bbb23f3e251dc" providerId="LiveId" clId="{95F91EFE-B365-40E4-B48B-61E93E9C5749}" dt="2023-12-15T07:52:42.451" v="3480" actId="20577"/>
          <ac:spMkLst>
            <pc:docMk/>
            <pc:sldMk cId="3562021958" sldId="337"/>
            <ac:spMk id="3" creationId="{0C0F38D3-55DC-8DD4-9AF5-1D7C1B0651D2}"/>
          </ac:spMkLst>
        </pc:spChg>
      </pc:sldChg>
      <pc:sldChg chg="modSp new mod">
        <pc:chgData name="Marco Parenzan" userId="a83bbb23f3e251dc" providerId="LiveId" clId="{95F91EFE-B365-40E4-B48B-61E93E9C5749}" dt="2023-12-15T07:56:11.201" v="4059" actId="20577"/>
        <pc:sldMkLst>
          <pc:docMk/>
          <pc:sldMk cId="660792568" sldId="338"/>
        </pc:sldMkLst>
        <pc:spChg chg="mod">
          <ac:chgData name="Marco Parenzan" userId="a83bbb23f3e251dc" providerId="LiveId" clId="{95F91EFE-B365-40E4-B48B-61E93E9C5749}" dt="2023-12-15T07:53:36.676" v="3521" actId="20577"/>
          <ac:spMkLst>
            <pc:docMk/>
            <pc:sldMk cId="660792568" sldId="338"/>
            <ac:spMk id="2" creationId="{6867CE48-DB17-D12D-1094-EFB97B767C4D}"/>
          </ac:spMkLst>
        </pc:spChg>
        <pc:spChg chg="mod">
          <ac:chgData name="Marco Parenzan" userId="a83bbb23f3e251dc" providerId="LiveId" clId="{95F91EFE-B365-40E4-B48B-61E93E9C5749}" dt="2023-12-15T07:56:11.201" v="4059" actId="20577"/>
          <ac:spMkLst>
            <pc:docMk/>
            <pc:sldMk cId="660792568" sldId="338"/>
            <ac:spMk id="3" creationId="{850025D0-83B6-D07A-2588-86E8DACA19BB}"/>
          </ac:spMkLst>
        </pc:spChg>
      </pc:sldChg>
      <pc:sldChg chg="addSp delSp modSp add mod">
        <pc:chgData name="Marco Parenzan" userId="a83bbb23f3e251dc" providerId="LiveId" clId="{95F91EFE-B365-40E4-B48B-61E93E9C5749}" dt="2023-12-15T07:57:00.273" v="4066" actId="14100"/>
        <pc:sldMkLst>
          <pc:docMk/>
          <pc:sldMk cId="713706174" sldId="339"/>
        </pc:sldMkLst>
        <pc:picChg chg="del">
          <ac:chgData name="Marco Parenzan" userId="a83bbb23f3e251dc" providerId="LiveId" clId="{95F91EFE-B365-40E4-B48B-61E93E9C5749}" dt="2023-12-15T07:56:21.081" v="4061" actId="478"/>
          <ac:picMkLst>
            <pc:docMk/>
            <pc:sldMk cId="713706174" sldId="339"/>
            <ac:picMk id="5" creationId="{601593C4-8058-BF38-8BAB-520598E24B96}"/>
          </ac:picMkLst>
        </pc:picChg>
        <pc:picChg chg="add mod">
          <ac:chgData name="Marco Parenzan" userId="a83bbb23f3e251dc" providerId="LiveId" clId="{95F91EFE-B365-40E4-B48B-61E93E9C5749}" dt="2023-12-15T07:57:00.273" v="4066" actId="14100"/>
          <ac:picMkLst>
            <pc:docMk/>
            <pc:sldMk cId="713706174" sldId="339"/>
            <ac:picMk id="6" creationId="{2F93D4BD-6960-0AE5-8360-FE0C02A3DBB7}"/>
          </ac:picMkLst>
        </pc:picChg>
      </pc:sldChg>
      <pc:sldChg chg="modSp add mod">
        <pc:chgData name="Marco Parenzan" userId="a83bbb23f3e251dc" providerId="LiveId" clId="{95F91EFE-B365-40E4-B48B-61E93E9C5749}" dt="2023-12-15T08:01:12.141" v="4640" actId="20577"/>
        <pc:sldMkLst>
          <pc:docMk/>
          <pc:sldMk cId="4056420638" sldId="340"/>
        </pc:sldMkLst>
        <pc:spChg chg="mod">
          <ac:chgData name="Marco Parenzan" userId="a83bbb23f3e251dc" providerId="LiveId" clId="{95F91EFE-B365-40E4-B48B-61E93E9C5749}" dt="2023-12-15T07:57:27.677" v="4078" actId="20577"/>
          <ac:spMkLst>
            <pc:docMk/>
            <pc:sldMk cId="4056420638" sldId="340"/>
            <ac:spMk id="2" creationId="{6867CE48-DB17-D12D-1094-EFB97B767C4D}"/>
          </ac:spMkLst>
        </pc:spChg>
        <pc:spChg chg="mod">
          <ac:chgData name="Marco Parenzan" userId="a83bbb23f3e251dc" providerId="LiveId" clId="{95F91EFE-B365-40E4-B48B-61E93E9C5749}" dt="2023-12-15T08:01:12.141" v="4640" actId="20577"/>
          <ac:spMkLst>
            <pc:docMk/>
            <pc:sldMk cId="4056420638" sldId="340"/>
            <ac:spMk id="3" creationId="{850025D0-83B6-D07A-2588-86E8DACA19BB}"/>
          </ac:spMkLst>
        </pc:spChg>
      </pc:sldChg>
      <pc:sldChg chg="addSp delSp modSp new mod modClrScheme chgLayout">
        <pc:chgData name="Marco Parenzan" userId="a83bbb23f3e251dc" providerId="LiveId" clId="{95F91EFE-B365-40E4-B48B-61E93E9C5749}" dt="2023-12-15T08:09:48.073" v="4728" actId="20577"/>
        <pc:sldMkLst>
          <pc:docMk/>
          <pc:sldMk cId="1547678056" sldId="341"/>
        </pc:sldMkLst>
        <pc:spChg chg="del mod ord">
          <ac:chgData name="Marco Parenzan" userId="a83bbb23f3e251dc" providerId="LiveId" clId="{95F91EFE-B365-40E4-B48B-61E93E9C5749}" dt="2023-12-15T08:09:07.887" v="4674" actId="700"/>
          <ac:spMkLst>
            <pc:docMk/>
            <pc:sldMk cId="1547678056" sldId="341"/>
            <ac:spMk id="2" creationId="{7EB7F8EF-3BD8-AB0C-0A5C-138BB32FA9C6}"/>
          </ac:spMkLst>
        </pc:spChg>
        <pc:spChg chg="add mod ord">
          <ac:chgData name="Marco Parenzan" userId="a83bbb23f3e251dc" providerId="LiveId" clId="{95F91EFE-B365-40E4-B48B-61E93E9C5749}" dt="2023-12-15T08:09:48.073" v="4728" actId="20577"/>
          <ac:spMkLst>
            <pc:docMk/>
            <pc:sldMk cId="1547678056" sldId="341"/>
            <ac:spMk id="3" creationId="{CBC38EE9-7D27-212F-C528-5219244BFC1B}"/>
          </ac:spMkLst>
        </pc:spChg>
        <pc:spChg chg="add del mod ord">
          <ac:chgData name="Marco Parenzan" userId="a83bbb23f3e251dc" providerId="LiveId" clId="{95F91EFE-B365-40E4-B48B-61E93E9C5749}" dt="2023-12-15T08:09:22.993" v="4681"/>
          <ac:spMkLst>
            <pc:docMk/>
            <pc:sldMk cId="1547678056" sldId="341"/>
            <ac:spMk id="4" creationId="{C4034624-53D4-F89D-F6D3-235127FE2A74}"/>
          </ac:spMkLst>
        </pc:spChg>
        <pc:picChg chg="add mod">
          <ac:chgData name="Marco Parenzan" userId="a83bbb23f3e251dc" providerId="LiveId" clId="{95F91EFE-B365-40E4-B48B-61E93E9C5749}" dt="2023-12-15T08:09:22.993" v="4681"/>
          <ac:picMkLst>
            <pc:docMk/>
            <pc:sldMk cId="1547678056" sldId="341"/>
            <ac:picMk id="5" creationId="{E031647E-BE70-3E62-5961-0781A7E6A5F3}"/>
          </ac:picMkLst>
        </pc:picChg>
      </pc:sldChg>
      <pc:sldChg chg="addSp delSp add del mod">
        <pc:chgData name="Marco Parenzan" userId="a83bbb23f3e251dc" providerId="LiveId" clId="{95F91EFE-B365-40E4-B48B-61E93E9C5749}" dt="2023-12-15T08:09:18.185" v="4678"/>
        <pc:sldMkLst>
          <pc:docMk/>
          <pc:sldMk cId="1682659519" sldId="342"/>
        </pc:sldMkLst>
        <pc:picChg chg="add del">
          <ac:chgData name="Marco Parenzan" userId="a83bbb23f3e251dc" providerId="LiveId" clId="{95F91EFE-B365-40E4-B48B-61E93E9C5749}" dt="2023-12-15T08:09:17.808" v="4677" actId="478"/>
          <ac:picMkLst>
            <pc:docMk/>
            <pc:sldMk cId="1682659519" sldId="342"/>
            <ac:picMk id="9" creationId="{61FC8B0E-057B-4916-B315-56919A6AD604}"/>
          </ac:picMkLst>
        </pc:picChg>
      </pc:sldChg>
      <pc:sldChg chg="addSp delSp modSp new mod chgLayout">
        <pc:chgData name="Marco Parenzan" userId="a83bbb23f3e251dc" providerId="LiveId" clId="{95F91EFE-B365-40E4-B48B-61E93E9C5749}" dt="2023-12-15T08:18:32.507" v="5279" actId="6264"/>
        <pc:sldMkLst>
          <pc:docMk/>
          <pc:sldMk cId="2571595855" sldId="342"/>
        </pc:sldMkLst>
        <pc:spChg chg="mod ord">
          <ac:chgData name="Marco Parenzan" userId="a83bbb23f3e251dc" providerId="LiveId" clId="{95F91EFE-B365-40E4-B48B-61E93E9C5749}" dt="2023-12-15T08:18:32.507" v="5279" actId="6264"/>
          <ac:spMkLst>
            <pc:docMk/>
            <pc:sldMk cId="2571595855" sldId="342"/>
            <ac:spMk id="2" creationId="{A1FD1484-5E19-CAF1-D61D-11CF40516BAF}"/>
          </ac:spMkLst>
        </pc:spChg>
        <pc:spChg chg="mod ord">
          <ac:chgData name="Marco Parenzan" userId="a83bbb23f3e251dc" providerId="LiveId" clId="{95F91EFE-B365-40E4-B48B-61E93E9C5749}" dt="2023-12-15T08:18:32.507" v="5279" actId="6264"/>
          <ac:spMkLst>
            <pc:docMk/>
            <pc:sldMk cId="2571595855" sldId="342"/>
            <ac:spMk id="3" creationId="{1543F7CC-3CF6-E3F4-1B96-46B68DDAE01A}"/>
          </ac:spMkLst>
        </pc:spChg>
        <pc:spChg chg="add del mod">
          <ac:chgData name="Marco Parenzan" userId="a83bbb23f3e251dc" providerId="LiveId" clId="{95F91EFE-B365-40E4-B48B-61E93E9C5749}" dt="2023-12-15T08:18:32.507" v="5279" actId="6264"/>
          <ac:spMkLst>
            <pc:docMk/>
            <pc:sldMk cId="2571595855" sldId="342"/>
            <ac:spMk id="4" creationId="{3485CB37-404A-7FDC-9B15-194DF2999428}"/>
          </ac:spMkLst>
        </pc:spChg>
        <pc:spChg chg="add del mod">
          <ac:chgData name="Marco Parenzan" userId="a83bbb23f3e251dc" providerId="LiveId" clId="{95F91EFE-B365-40E4-B48B-61E93E9C5749}" dt="2023-12-15T08:18:32.507" v="5279" actId="6264"/>
          <ac:spMkLst>
            <pc:docMk/>
            <pc:sldMk cId="2571595855" sldId="342"/>
            <ac:spMk id="5" creationId="{F1445F5E-512D-866F-0CD5-12DAB4171415}"/>
          </ac:spMkLst>
        </pc:spChg>
      </pc:sldChg>
      <pc:sldChg chg="addSp delSp modSp new mod">
        <pc:chgData name="Marco Parenzan" userId="a83bbb23f3e251dc" providerId="LiveId" clId="{95F91EFE-B365-40E4-B48B-61E93E9C5749}" dt="2023-12-15T08:21:25.191" v="5501" actId="21"/>
        <pc:sldMkLst>
          <pc:docMk/>
          <pc:sldMk cId="4175773271" sldId="343"/>
        </pc:sldMkLst>
        <pc:spChg chg="mod">
          <ac:chgData name="Marco Parenzan" userId="a83bbb23f3e251dc" providerId="LiveId" clId="{95F91EFE-B365-40E4-B48B-61E93E9C5749}" dt="2023-12-15T08:18:17.116" v="5273" actId="20577"/>
          <ac:spMkLst>
            <pc:docMk/>
            <pc:sldMk cId="4175773271" sldId="343"/>
            <ac:spMk id="2" creationId="{CEF98094-EADB-1461-0E08-FBA1F8185C1F}"/>
          </ac:spMkLst>
        </pc:spChg>
        <pc:spChg chg="mod">
          <ac:chgData name="Marco Parenzan" userId="a83bbb23f3e251dc" providerId="LiveId" clId="{95F91EFE-B365-40E4-B48B-61E93E9C5749}" dt="2023-12-15T08:21:25.191" v="5501" actId="21"/>
          <ac:spMkLst>
            <pc:docMk/>
            <pc:sldMk cId="4175773271" sldId="343"/>
            <ac:spMk id="3" creationId="{AA060CFB-9909-33BF-020B-3CCB531484CC}"/>
          </ac:spMkLst>
        </pc:spChg>
        <pc:spChg chg="add del">
          <ac:chgData name="Marco Parenzan" userId="a83bbb23f3e251dc" providerId="LiveId" clId="{95F91EFE-B365-40E4-B48B-61E93E9C5749}" dt="2023-12-15T08:19:30" v="5308" actId="22"/>
          <ac:spMkLst>
            <pc:docMk/>
            <pc:sldMk cId="4175773271" sldId="343"/>
            <ac:spMk id="6" creationId="{CABD404C-4207-6599-726B-EB3F781C47F1}"/>
          </ac:spMkLst>
        </pc:spChg>
        <pc:picChg chg="add mod">
          <ac:chgData name="Marco Parenzan" userId="a83bbb23f3e251dc" providerId="LiveId" clId="{95F91EFE-B365-40E4-B48B-61E93E9C5749}" dt="2023-12-15T08:21:23.682" v="5500" actId="1076"/>
          <ac:picMkLst>
            <pc:docMk/>
            <pc:sldMk cId="4175773271" sldId="343"/>
            <ac:picMk id="4" creationId="{F1A92896-0E40-3CC5-0396-63A516F84E05}"/>
          </ac:picMkLst>
        </pc:picChg>
        <pc:picChg chg="add del mod">
          <ac:chgData name="Marco Parenzan" userId="a83bbb23f3e251dc" providerId="LiveId" clId="{95F91EFE-B365-40E4-B48B-61E93E9C5749}" dt="2023-12-15T08:21:04.028" v="5495" actId="21"/>
          <ac:picMkLst>
            <pc:docMk/>
            <pc:sldMk cId="4175773271" sldId="343"/>
            <ac:picMk id="8" creationId="{EFC61E53-AACB-FF30-3B84-72D168D6A1EE}"/>
          </ac:picMkLst>
        </pc:picChg>
        <pc:picChg chg="add del mod">
          <ac:chgData name="Marco Parenzan" userId="a83bbb23f3e251dc" providerId="LiveId" clId="{95F91EFE-B365-40E4-B48B-61E93E9C5749}" dt="2023-12-15T08:21:10.737" v="5497" actId="21"/>
          <ac:picMkLst>
            <pc:docMk/>
            <pc:sldMk cId="4175773271" sldId="343"/>
            <ac:picMk id="9" creationId="{986F1F81-41DF-1726-A1D0-725D1955C57C}"/>
          </ac:picMkLst>
        </pc:picChg>
      </pc:sldChg>
      <pc:sldChg chg="addSp delSp modSp new mod">
        <pc:chgData name="Marco Parenzan" userId="a83bbb23f3e251dc" providerId="LiveId" clId="{95F91EFE-B365-40E4-B48B-61E93E9C5749}" dt="2023-12-15T08:21:07.551" v="5496"/>
        <pc:sldMkLst>
          <pc:docMk/>
          <pc:sldMk cId="2662620995" sldId="344"/>
        </pc:sldMkLst>
        <pc:spChg chg="mod">
          <ac:chgData name="Marco Parenzan" userId="a83bbb23f3e251dc" providerId="LiveId" clId="{95F91EFE-B365-40E4-B48B-61E93E9C5749}" dt="2023-12-15T08:21:01.404" v="5494" actId="20577"/>
          <ac:spMkLst>
            <pc:docMk/>
            <pc:sldMk cId="2662620995" sldId="344"/>
            <ac:spMk id="2" creationId="{9DD7B43C-D8B3-2D75-71E0-CBD27DFD2A05}"/>
          </ac:spMkLst>
        </pc:spChg>
        <pc:spChg chg="del">
          <ac:chgData name="Marco Parenzan" userId="a83bbb23f3e251dc" providerId="LiveId" clId="{95F91EFE-B365-40E4-B48B-61E93E9C5749}" dt="2023-12-15T08:21:07.551" v="5496"/>
          <ac:spMkLst>
            <pc:docMk/>
            <pc:sldMk cId="2662620995" sldId="344"/>
            <ac:spMk id="3" creationId="{DF51F872-3EDC-17B7-FC16-52E5B07E7412}"/>
          </ac:spMkLst>
        </pc:spChg>
        <pc:picChg chg="add mod">
          <ac:chgData name="Marco Parenzan" userId="a83bbb23f3e251dc" providerId="LiveId" clId="{95F91EFE-B365-40E4-B48B-61E93E9C5749}" dt="2023-12-15T08:21:07.551" v="5496"/>
          <ac:picMkLst>
            <pc:docMk/>
            <pc:sldMk cId="2662620995" sldId="344"/>
            <ac:picMk id="4" creationId="{1935EEAC-7250-A276-75F0-B28636F9AE67}"/>
          </ac:picMkLst>
        </pc:picChg>
      </pc:sldChg>
      <pc:sldChg chg="addSp delSp modSp new mod">
        <pc:chgData name="Marco Parenzan" userId="a83bbb23f3e251dc" providerId="LiveId" clId="{95F91EFE-B365-40E4-B48B-61E93E9C5749}" dt="2023-12-15T08:21:42.046" v="5558" actId="20577"/>
        <pc:sldMkLst>
          <pc:docMk/>
          <pc:sldMk cId="3578900049" sldId="345"/>
        </pc:sldMkLst>
        <pc:spChg chg="mod">
          <ac:chgData name="Marco Parenzan" userId="a83bbb23f3e251dc" providerId="LiveId" clId="{95F91EFE-B365-40E4-B48B-61E93E9C5749}" dt="2023-12-15T08:21:42.046" v="5558" actId="20577"/>
          <ac:spMkLst>
            <pc:docMk/>
            <pc:sldMk cId="3578900049" sldId="345"/>
            <ac:spMk id="2" creationId="{95187611-BD27-27A8-8FA8-265F3164FFAA}"/>
          </ac:spMkLst>
        </pc:spChg>
        <pc:spChg chg="del">
          <ac:chgData name="Marco Parenzan" userId="a83bbb23f3e251dc" providerId="LiveId" clId="{95F91EFE-B365-40E4-B48B-61E93E9C5749}" dt="2023-12-15T08:21:15.171" v="5499"/>
          <ac:spMkLst>
            <pc:docMk/>
            <pc:sldMk cId="3578900049" sldId="345"/>
            <ac:spMk id="3" creationId="{0579E7F4-4EF4-6D81-A479-D0B418488FC2}"/>
          </ac:spMkLst>
        </pc:spChg>
        <pc:picChg chg="add mod">
          <ac:chgData name="Marco Parenzan" userId="a83bbb23f3e251dc" providerId="LiveId" clId="{95F91EFE-B365-40E4-B48B-61E93E9C5749}" dt="2023-12-15T08:21:15.171" v="5499"/>
          <ac:picMkLst>
            <pc:docMk/>
            <pc:sldMk cId="3578900049" sldId="345"/>
            <ac:picMk id="4" creationId="{EC85EBD4-B0E8-7AF6-DA3E-EBC2C33497E7}"/>
          </ac:picMkLst>
        </pc:picChg>
      </pc:sldChg>
      <pc:sldChg chg="addSp delSp modSp new mod modClrScheme chgLayout">
        <pc:chgData name="Marco Parenzan" userId="a83bbb23f3e251dc" providerId="LiveId" clId="{95F91EFE-B365-40E4-B48B-61E93E9C5749}" dt="2023-12-15T09:01:14.582" v="5763"/>
        <pc:sldMkLst>
          <pc:docMk/>
          <pc:sldMk cId="256799738" sldId="346"/>
        </pc:sldMkLst>
        <pc:spChg chg="mod ord">
          <ac:chgData name="Marco Parenzan" userId="a83bbb23f3e251dc" providerId="LiveId" clId="{95F91EFE-B365-40E4-B48B-61E93E9C5749}" dt="2023-12-15T09:01:13.059" v="5762" actId="700"/>
          <ac:spMkLst>
            <pc:docMk/>
            <pc:sldMk cId="256799738" sldId="346"/>
            <ac:spMk id="2" creationId="{77062741-E0A1-B0B8-F7F7-34D8C48155C9}"/>
          </ac:spMkLst>
        </pc:spChg>
        <pc:spChg chg="add del mod ord">
          <ac:chgData name="Marco Parenzan" userId="a83bbb23f3e251dc" providerId="LiveId" clId="{95F91EFE-B365-40E4-B48B-61E93E9C5749}" dt="2023-12-15T09:01:14.582" v="5763"/>
          <ac:spMkLst>
            <pc:docMk/>
            <pc:sldMk cId="256799738" sldId="346"/>
            <ac:spMk id="7" creationId="{0CFA4532-81D3-F740-C4DD-8EFF7419D00E}"/>
          </ac:spMkLst>
        </pc:spChg>
        <pc:picChg chg="add del mod">
          <ac:chgData name="Marco Parenzan" userId="a83bbb23f3e251dc" providerId="LiveId" clId="{95F91EFE-B365-40E4-B48B-61E93E9C5749}" dt="2023-12-15T09:00:55.425" v="5757" actId="478"/>
          <ac:picMkLst>
            <pc:docMk/>
            <pc:sldMk cId="256799738" sldId="346"/>
            <ac:picMk id="4" creationId="{82CDAE94-9065-F374-BA3F-2D95FF2D455D}"/>
          </ac:picMkLst>
        </pc:picChg>
        <pc:picChg chg="add del mod">
          <ac:chgData name="Marco Parenzan" userId="a83bbb23f3e251dc" providerId="LiveId" clId="{95F91EFE-B365-40E4-B48B-61E93E9C5749}" dt="2023-12-15T09:01:10.339" v="5761" actId="21"/>
          <ac:picMkLst>
            <pc:docMk/>
            <pc:sldMk cId="256799738" sldId="346"/>
            <ac:picMk id="6" creationId="{7EA1B20D-3D6D-0376-15A5-3B26D2B1527F}"/>
          </ac:picMkLst>
        </pc:picChg>
        <pc:picChg chg="add mod">
          <ac:chgData name="Marco Parenzan" userId="a83bbb23f3e251dc" providerId="LiveId" clId="{95F91EFE-B365-40E4-B48B-61E93E9C5749}" dt="2023-12-15T09:01:14.582" v="5763"/>
          <ac:picMkLst>
            <pc:docMk/>
            <pc:sldMk cId="256799738" sldId="346"/>
            <ac:picMk id="8" creationId="{75751FCF-E6CF-E093-800F-996470E67553}"/>
          </ac:picMkLst>
        </pc:picChg>
      </pc:sldChg>
      <pc:sldChg chg="add">
        <pc:chgData name="Marco Parenzan" userId="a83bbb23f3e251dc" providerId="LiveId" clId="{95F91EFE-B365-40E4-B48B-61E93E9C5749}" dt="2023-12-15T09:02:57.642" v="5764"/>
        <pc:sldMkLst>
          <pc:docMk/>
          <pc:sldMk cId="899022076" sldId="34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12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11" Type="http://schemas.openxmlformats.org/officeDocument/2006/relationships/image" Target="../media/image11.png"/><Relationship Id="rId5" Type="http://schemas.openxmlformats.org/officeDocument/2006/relationships/image" Target="../media/image19.png"/><Relationship Id="rId10" Type="http://schemas.openxmlformats.org/officeDocument/2006/relationships/image" Target="../media/image10.png"/><Relationship Id="rId4" Type="http://schemas.openxmlformats.org/officeDocument/2006/relationships/image" Target="../media/image18.png"/><Relationship Id="rId9" Type="http://schemas.openxmlformats.org/officeDocument/2006/relationships/image" Target="../media/image9.png"/><Relationship Id="rId1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">
            <a:extLst>
              <a:ext uri="{FF2B5EF4-FFF2-40B4-BE49-F238E27FC236}">
                <a16:creationId xmlns:a16="http://schemas.microsoft.com/office/drawing/2014/main" id="{8EA15267-CF58-D6E3-2729-57336C8AF2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A539AF-D29A-CB4B-A262-5335E4BF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AB0333-ECE9-134A-8863-FF8C8626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E7DEE1-CD19-31BB-6F8D-B516C527C5F6}"/>
              </a:ext>
            </a:extLst>
          </p:cNvPr>
          <p:cNvSpPr txBox="1"/>
          <p:nvPr userDrawn="1"/>
        </p:nvSpPr>
        <p:spPr>
          <a:xfrm>
            <a:off x="0" y="5302845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5400" b="1" dirty="0">
                <a:solidFill>
                  <a:srgbClr val="C00000"/>
                </a:solidFill>
                <a:latin typeface="Bebas Neue" panose="020B0606020202050201" pitchFamily="34" charset="0"/>
              </a:rPr>
              <a:t>XMAS DEV 2023 </a:t>
            </a:r>
            <a:endParaRPr lang="en-GB" sz="5400" b="1" dirty="0">
              <a:solidFill>
                <a:srgbClr val="C00000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4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793560-2FBF-ED4A-AE1B-7F2B5FFD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144" y="6356350"/>
            <a:ext cx="5881255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CE4FC5-A13F-354F-8C77-A5D71FEB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11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9302E-C0BE-FF44-B795-6726BB52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018" y="457200"/>
            <a:ext cx="432832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53925E-00C3-CF43-8F43-31F0EF6FB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1755" y="987425"/>
            <a:ext cx="4233632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72670-9514-014F-B63E-E00F58059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89018" y="2057400"/>
            <a:ext cx="432832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0A6857-D8E5-C642-A325-5D9D4C75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89018" y="6356350"/>
            <a:ext cx="5964382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727B93-993F-404C-95D4-57879E51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287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77F630-7678-1147-B591-63D5C83D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745" y="457200"/>
            <a:ext cx="47472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C62C1C-A289-5742-95B8-2B208F83D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43453" y="987425"/>
            <a:ext cx="401193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AECB42-35FC-7849-B2C8-29447AB6E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19745" y="2057400"/>
            <a:ext cx="47472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32AD69-85ED-BA49-B365-F92A8AD1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9745" y="6356350"/>
            <a:ext cx="5937503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BA05DE-7C04-5D44-BBF9-8DDC28E4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285" y="6356350"/>
            <a:ext cx="2042513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658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8AFC9E-C3D0-EC4C-819F-B9897FB2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0ED1E33-82AB-1C47-AD66-3C17A9705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6AE962-3CC7-514B-A7E0-A4896053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6576835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CD7985-233F-664F-81E9-92691A12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469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36D5C0A-DDA3-0247-ABBD-EA281F51E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B55914-D685-B249-895F-F2B1F40D3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313708" y="365125"/>
            <a:ext cx="6258791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7C6043-8888-FE45-8438-E4381ECD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13708" y="6356350"/>
            <a:ext cx="6258792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101684-9446-AD4E-9B19-B1B163A7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723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5">
            <a:extLst>
              <a:ext uri="{FF2B5EF4-FFF2-40B4-BE49-F238E27FC236}">
                <a16:creationId xmlns:a16="http://schemas.microsoft.com/office/drawing/2014/main" id="{3D0331B1-A86F-4856-A514-8E62662E2E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489" y="4844003"/>
            <a:ext cx="914400" cy="914400"/>
          </a:xfrm>
          <a:prstGeom prst="rect">
            <a:avLst/>
          </a:prstGeom>
        </p:spPr>
      </p:pic>
      <p:pic>
        <p:nvPicPr>
          <p:cNvPr id="24" name="Picture 21">
            <a:extLst>
              <a:ext uri="{FF2B5EF4-FFF2-40B4-BE49-F238E27FC236}">
                <a16:creationId xmlns:a16="http://schemas.microsoft.com/office/drawing/2014/main" id="{0AACED0D-0891-4479-A07E-D4D61485E9E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223" y="1195231"/>
            <a:ext cx="2747839" cy="1225213"/>
          </a:xfrm>
          <a:prstGeom prst="rect">
            <a:avLst/>
          </a:prstGeom>
        </p:spPr>
      </p:pic>
      <p:pic>
        <p:nvPicPr>
          <p:cNvPr id="26" name="Picture 11">
            <a:extLst>
              <a:ext uri="{FF2B5EF4-FFF2-40B4-BE49-F238E27FC236}">
                <a16:creationId xmlns:a16="http://schemas.microsoft.com/office/drawing/2014/main" id="{718BA105-F928-4BD2-8C7E-21056B9CE23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39" y="230145"/>
            <a:ext cx="2736606" cy="1220204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C1C8BCAB-B6B0-49E1-8CB2-F16B8FADEC1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624" y="4743128"/>
            <a:ext cx="1032652" cy="1032652"/>
          </a:xfrm>
          <a:prstGeom prst="rect">
            <a:avLst/>
          </a:prstGeom>
        </p:spPr>
      </p:pic>
      <p:pic>
        <p:nvPicPr>
          <p:cNvPr id="1026" name="Picture 2" descr="Unikey">
            <a:extLst>
              <a:ext uri="{FF2B5EF4-FFF2-40B4-BE49-F238E27FC236}">
                <a16:creationId xmlns:a16="http://schemas.microsoft.com/office/drawing/2014/main" id="{821C7895-1E72-8676-2628-386B78104F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0158" y="2992570"/>
            <a:ext cx="2099842" cy="104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rown horse with orange text&#10;&#10;Description automatically generated">
            <a:extLst>
              <a:ext uri="{FF2B5EF4-FFF2-40B4-BE49-F238E27FC236}">
                <a16:creationId xmlns:a16="http://schemas.microsoft.com/office/drawing/2014/main" id="{1CDBD625-5E62-BCF4-44CA-0DD49D08815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080" y="5033296"/>
            <a:ext cx="919982" cy="535813"/>
          </a:xfrm>
          <a:prstGeom prst="rect">
            <a:avLst/>
          </a:prstGeom>
        </p:spPr>
      </p:pic>
      <p:pic>
        <p:nvPicPr>
          <p:cNvPr id="6" name="Picture 5" descr="A logo with blue squares and text&#10;&#10;Description automatically generated">
            <a:extLst>
              <a:ext uri="{FF2B5EF4-FFF2-40B4-BE49-F238E27FC236}">
                <a16:creationId xmlns:a16="http://schemas.microsoft.com/office/drawing/2014/main" id="{F0C7B89E-76C2-FF70-9948-9F6B8FA5FD7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287" y="2066560"/>
            <a:ext cx="2091710" cy="1176586"/>
          </a:xfrm>
          <a:prstGeom prst="rect">
            <a:avLst/>
          </a:prstGeom>
        </p:spPr>
      </p:pic>
      <p:pic>
        <p:nvPicPr>
          <p:cNvPr id="8" name="Immagine 42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AE0BEC2D-DB82-B65E-61AB-2256395D6644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627" y="5754810"/>
            <a:ext cx="805104" cy="805104"/>
          </a:xfrm>
          <a:prstGeom prst="rect">
            <a:avLst/>
          </a:prstGeom>
        </p:spPr>
      </p:pic>
      <p:pic>
        <p:nvPicPr>
          <p:cNvPr id="9" name="Picture 2" descr="DotNet Abruzzo">
            <a:extLst>
              <a:ext uri="{FF2B5EF4-FFF2-40B4-BE49-F238E27FC236}">
                <a16:creationId xmlns:a16="http://schemas.microsoft.com/office/drawing/2014/main" id="{DB547B42-A88D-0E1D-5349-6B973547A2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036" y="5782221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DotNet Toscana">
            <a:extLst>
              <a:ext uri="{FF2B5EF4-FFF2-40B4-BE49-F238E27FC236}">
                <a16:creationId xmlns:a16="http://schemas.microsoft.com/office/drawing/2014/main" id="{D6C00E61-1D00-A37F-9BED-098C64B5844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157" y="5790322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tNetLombardia">
            <a:extLst>
              <a:ext uri="{FF2B5EF4-FFF2-40B4-BE49-F238E27FC236}">
                <a16:creationId xmlns:a16="http://schemas.microsoft.com/office/drawing/2014/main" id="{4199D77E-A415-F7EA-19F3-9CEB6754BAB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270" y="5775780"/>
            <a:ext cx="823730" cy="8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0536B92-3FB2-47A6-2ECC-868D433759A3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096000" y="560085"/>
            <a:ext cx="5789353" cy="3084442"/>
          </a:xfrm>
          <a:prstGeom prst="rect">
            <a:avLst/>
          </a:prstGeom>
        </p:spPr>
      </p:pic>
      <p:pic>
        <p:nvPicPr>
          <p:cNvPr id="4" name="Picture 3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77554BEA-586D-60BA-E6C0-F2606AD2B713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89" y="4154097"/>
            <a:ext cx="824565" cy="486628"/>
          </a:xfrm>
          <a:prstGeom prst="rect">
            <a:avLst/>
          </a:prstGeom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B9F93689-8180-7B3B-C24A-099C51A85EFA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072950" y="4100280"/>
            <a:ext cx="2106213" cy="58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778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Unikey">
            <a:extLst>
              <a:ext uri="{FF2B5EF4-FFF2-40B4-BE49-F238E27FC236}">
                <a16:creationId xmlns:a16="http://schemas.microsoft.com/office/drawing/2014/main" id="{7B151699-46F2-42E6-A8AB-5B22744418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753" y="4782175"/>
            <a:ext cx="1011861" cy="10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0D1C8260-E5A3-4D40-9C43-E053A41C24F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20" y="825182"/>
            <a:ext cx="4401929" cy="220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vanade">
            <a:extLst>
              <a:ext uri="{FF2B5EF4-FFF2-40B4-BE49-F238E27FC236}">
                <a16:creationId xmlns:a16="http://schemas.microsoft.com/office/drawing/2014/main" id="{B3D3FBFD-6459-49A5-9458-2480BBF8C3D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705" y="824948"/>
            <a:ext cx="4401929" cy="2200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A539AF-D29A-CB4B-A262-5335E4BF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AB0333-ECE9-134A-8863-FF8C8626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B7B9443-D6D8-4569-BFF9-86DCE6B54072}"/>
              </a:ext>
            </a:extLst>
          </p:cNvPr>
          <p:cNvSpPr txBox="1"/>
          <p:nvPr userDrawn="1"/>
        </p:nvSpPr>
        <p:spPr>
          <a:xfrm>
            <a:off x="-1480" y="406515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Platinum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391975D-3A9F-4269-A8E4-FE8243E91A61}"/>
              </a:ext>
            </a:extLst>
          </p:cNvPr>
          <p:cNvSpPr txBox="1"/>
          <p:nvPr userDrawn="1"/>
        </p:nvSpPr>
        <p:spPr>
          <a:xfrm>
            <a:off x="1018297" y="2795080"/>
            <a:ext cx="5927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Gold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1D9CB3-A60F-487A-B15C-67FC667BE159}"/>
              </a:ext>
            </a:extLst>
          </p:cNvPr>
          <p:cNvSpPr txBox="1"/>
          <p:nvPr userDrawn="1"/>
        </p:nvSpPr>
        <p:spPr>
          <a:xfrm>
            <a:off x="1846903" y="4264142"/>
            <a:ext cx="3930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Technical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F8221B00-060C-66C4-8804-7D9A3B94492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22008" y="4855917"/>
            <a:ext cx="932998" cy="932998"/>
          </a:xfrm>
          <a:prstGeom prst="rect">
            <a:avLst/>
          </a:prstGeom>
        </p:spPr>
      </p:pic>
      <p:pic>
        <p:nvPicPr>
          <p:cNvPr id="1032" name="Picture 8" descr="JetBrains">
            <a:extLst>
              <a:ext uri="{FF2B5EF4-FFF2-40B4-BE49-F238E27FC236}">
                <a16:creationId xmlns:a16="http://schemas.microsoft.com/office/drawing/2014/main" id="{BEB1668B-28C7-4089-8EA4-58DFAF163C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18" y="4855917"/>
            <a:ext cx="1011861" cy="101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red text on a black background&#10;&#10;Description automatically generated">
            <a:extLst>
              <a:ext uri="{FF2B5EF4-FFF2-40B4-BE49-F238E27FC236}">
                <a16:creationId xmlns:a16="http://schemas.microsoft.com/office/drawing/2014/main" id="{B60FC683-E46B-A030-7926-00436D1DD85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32" y="3545634"/>
            <a:ext cx="782266" cy="461665"/>
          </a:xfrm>
          <a:prstGeom prst="rect">
            <a:avLst/>
          </a:prstGeom>
        </p:spPr>
      </p:pic>
      <p:sp>
        <p:nvSpPr>
          <p:cNvPr id="4" name="CasellaDiTesto 12">
            <a:extLst>
              <a:ext uri="{FF2B5EF4-FFF2-40B4-BE49-F238E27FC236}">
                <a16:creationId xmlns:a16="http://schemas.microsoft.com/office/drawing/2014/main" id="{E8F18456-22B3-31EB-5B47-678EC65710DD}"/>
              </a:ext>
            </a:extLst>
          </p:cNvPr>
          <p:cNvSpPr txBox="1"/>
          <p:nvPr userDrawn="1"/>
        </p:nvSpPr>
        <p:spPr>
          <a:xfrm>
            <a:off x="6053503" y="2774603"/>
            <a:ext cx="59277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Silver</a:t>
            </a:r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400" dirty="0"/>
          </a:p>
        </p:txBody>
      </p:sp>
      <p:pic>
        <p:nvPicPr>
          <p:cNvPr id="8" name="Picture 2" descr="Unikey">
            <a:extLst>
              <a:ext uri="{FF2B5EF4-FFF2-40B4-BE49-F238E27FC236}">
                <a16:creationId xmlns:a16="http://schemas.microsoft.com/office/drawing/2014/main" id="{3E9D9D2B-A4F8-B37B-1FD6-C4BA99372A9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117" y="3219758"/>
            <a:ext cx="2245520" cy="112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logo with blue squares and text&#10;&#10;Description automatically generated">
            <a:extLst>
              <a:ext uri="{FF2B5EF4-FFF2-40B4-BE49-F238E27FC236}">
                <a16:creationId xmlns:a16="http://schemas.microsoft.com/office/drawing/2014/main" id="{E8CF2C8C-59A6-8AAF-D5B7-FDABD2B5E84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66" y="3095631"/>
            <a:ext cx="2437364" cy="1371017"/>
          </a:xfrm>
          <a:prstGeom prst="rect">
            <a:avLst/>
          </a:prstGeom>
        </p:spPr>
      </p:pic>
      <p:sp>
        <p:nvSpPr>
          <p:cNvPr id="14" name="CasellaDiTesto 15">
            <a:extLst>
              <a:ext uri="{FF2B5EF4-FFF2-40B4-BE49-F238E27FC236}">
                <a16:creationId xmlns:a16="http://schemas.microsoft.com/office/drawing/2014/main" id="{DC748F86-95BF-0BBE-3848-EAE51B2A95BB}"/>
              </a:ext>
            </a:extLst>
          </p:cNvPr>
          <p:cNvSpPr txBox="1"/>
          <p:nvPr userDrawn="1"/>
        </p:nvSpPr>
        <p:spPr>
          <a:xfrm>
            <a:off x="7052067" y="4270184"/>
            <a:ext cx="39304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i="0" dirty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Community</a:t>
            </a:r>
            <a:endParaRPr lang="it-IT" sz="2400" dirty="0"/>
          </a:p>
        </p:txBody>
      </p:sp>
      <p:pic>
        <p:nvPicPr>
          <p:cNvPr id="17" name="Immagine 42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5401BA54-0A71-74BE-1EA7-750023D5BA09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2067" y="4866482"/>
            <a:ext cx="805104" cy="805104"/>
          </a:xfrm>
          <a:prstGeom prst="rect">
            <a:avLst/>
          </a:prstGeom>
        </p:spPr>
      </p:pic>
      <p:pic>
        <p:nvPicPr>
          <p:cNvPr id="18" name="Picture 2" descr="DotNet Abruzzo">
            <a:extLst>
              <a:ext uri="{FF2B5EF4-FFF2-40B4-BE49-F238E27FC236}">
                <a16:creationId xmlns:a16="http://schemas.microsoft.com/office/drawing/2014/main" id="{F776BAF9-FA50-6966-E672-41457A81A0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405" y="4876860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DotNet Toscana">
            <a:extLst>
              <a:ext uri="{FF2B5EF4-FFF2-40B4-BE49-F238E27FC236}">
                <a16:creationId xmlns:a16="http://schemas.microsoft.com/office/drawing/2014/main" id="{9F3A1389-095D-0644-3CED-4382354A8D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8132" y="4858153"/>
            <a:ext cx="784347" cy="7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otNetLombardia">
            <a:extLst>
              <a:ext uri="{FF2B5EF4-FFF2-40B4-BE49-F238E27FC236}">
                <a16:creationId xmlns:a16="http://schemas.microsoft.com/office/drawing/2014/main" id="{D64C6BE0-8902-AE16-76AF-93EE78A30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4762" y="4858152"/>
            <a:ext cx="823730" cy="81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680B45CB-2677-ACF2-B2E8-A23D3F4B28C6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785798" y="3450005"/>
            <a:ext cx="2106213" cy="58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61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803275"/>
          </a:xfr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Session Title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2418920-6165-400E-9618-02294986FB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5980545"/>
            <a:ext cx="12192000" cy="803275"/>
          </a:xfrm>
        </p:spPr>
        <p:txBody>
          <a:bodyPr/>
          <a:lstStyle>
            <a:lvl1pPr marL="0" indent="0">
              <a:buNone/>
              <a:defRPr/>
            </a:lvl1pPr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 dirty="0"/>
              <a:t>Session sub </a:t>
            </a:r>
            <a:r>
              <a:rPr lang="it-IT" dirty="0" err="1"/>
              <a:t>title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4475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795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256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3E6C1-AE1B-7547-ADBB-F33ABA0F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A3638A-A027-834F-8315-53281641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 dirty="0"/>
              <a:t>Modifica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6278D3-6E45-6142-9109-39E186DB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8DC965-7067-A44F-AACE-FF9FB065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31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40584C-6DEB-B046-9B45-DC7B3B73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1709739"/>
            <a:ext cx="9103013" cy="229748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501F3E-0DD9-494C-A04E-F72AA6FCF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4365813"/>
            <a:ext cx="9103013" cy="171470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86E1D4-6E8F-D748-8D0B-E42FFC90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5B36BB-0C2F-2946-9AD8-A8D51D00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507" y="6356350"/>
            <a:ext cx="2097291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88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27AA29-F078-004B-8E28-7F92255E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4524EF-65AE-1644-B953-91EE71ABD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4435" y="1425388"/>
            <a:ext cx="4426525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CE46FF-F4CE-7A4E-8A96-4EAD8FFC5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7273" y="1425388"/>
            <a:ext cx="4426526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05C2B-E6F7-E94F-AFF2-F3D9C5B0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5" y="6356350"/>
            <a:ext cx="67725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A4EC58-54F2-8144-A2B5-8F369669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28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EDBBBC-BE17-A24C-9C84-A04D2079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5125"/>
            <a:ext cx="9221787" cy="1239557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3943BD-D6E2-E646-AFB8-FDC1C0A8F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1" y="1681162"/>
            <a:ext cx="4423479" cy="1747837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F4CA54-39D9-BC40-9A28-25340CE4C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33600" y="3619500"/>
            <a:ext cx="4423479" cy="2570162"/>
          </a:xfrm>
        </p:spPr>
        <p:txBody>
          <a:bodyPr/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ACC5BB-4745-2F48-9D3C-96D953024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08535" y="1681163"/>
            <a:ext cx="4445263" cy="1747836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5C12EEE-2654-BD4D-A3B2-A7E8054A6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31909" y="3619499"/>
            <a:ext cx="4423479" cy="2570163"/>
          </a:xfrm>
        </p:spPr>
        <p:txBody>
          <a:bodyPr/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90D294-EF83-E94E-95E1-CCE5FFD4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3600" y="6356350"/>
            <a:ext cx="6019799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5FB5D25-F2D6-754B-85F7-26CF50BE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0733" y="6356350"/>
            <a:ext cx="2073066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71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A9304B-B9CC-4D41-87AB-BB7E52F9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DEF98E-B99B-F147-BE7D-EC97EE9F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D15F86-5A03-9343-AF22-C5403206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61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50BB7A-A5FD-4D0C-A3BA-84D415793FB5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-1628" y="0"/>
            <a:ext cx="1950720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D701C37-F76E-416D-A1CC-CB0381EA3AD7}"/>
              </a:ext>
            </a:extLst>
          </p:cNvPr>
          <p:cNvSpPr/>
          <p:nvPr userDrawn="1"/>
        </p:nvSpPr>
        <p:spPr>
          <a:xfrm>
            <a:off x="1971" y="3429000"/>
            <a:ext cx="1952277" cy="3292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1113162-F337-9448-AD18-D8D9B0EA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108949-3D32-A044-B8E1-2D8D0CADF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1346200"/>
            <a:ext cx="9109364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 dirty="0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C603CA-4C5E-914A-B191-8600360AC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4435" y="6356350"/>
            <a:ext cx="5908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r>
              <a:rPr lang="en-US" dirty="0" err="1"/>
              <a:t>www.xmasdev.net</a:t>
            </a:r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0421B7-0C2A-2C49-B5E3-DE988B208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6289" y="6356350"/>
            <a:ext cx="220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22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  <p:sldLayoutId id="214748366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C00000"/>
          </a:solidFill>
          <a:latin typeface="Bebas Neue" panose="020B0606020202050201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rgbClr val="C00000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sdb.dk/release/?id=237672&amp;fbclid=IwAR1ZGPHF9gvbpgPTkVAPEh1zm857UZjlknQT-8P14A0cUV-Kj_xpxsPvgFU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tmp"/><Relationship Id="rId4" Type="http://schemas.openxmlformats.org/officeDocument/2006/relationships/image" Target="../media/image34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tnet/interactive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github.com/dotnet/interactive/blob/main/docs/kernels-overview.md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60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5020E-D148-1A8B-A42A-39B576725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po’ di motivi per questa sessione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A4D73-8769-2C5F-39CF-91EDA66A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Alcuni spunti: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L’idea di scrivere videogiochi anni ‘80 stile Commodore 64 è costante (e il tempo...zero)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Le avventure, grafiche e testuali. Tre modelli: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Pure textZork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Graphical Point &amp; ClickAll Lucasfilm style: Maniac Mansion, Zak Mc Kracken, Monkey Island [Scumm Based]</a:t>
            </a:r>
          </a:p>
          <a:p>
            <a:pPr lvl="2"/>
            <a:r>
              <a:rPr lang="it-IT" dirty="0">
                <a:sym typeface="Wingdings" panose="05000000000000000000" pitchFamily="2" charset="2"/>
              </a:rPr>
              <a:t>Graphical + text All Sierra style: Larry, Space/Kings/Police Quest [AGI Based]</a:t>
            </a:r>
            <a:endParaRPr lang="it-IT" dirty="0"/>
          </a:p>
          <a:p>
            <a:r>
              <a:rPr lang="it-IT" dirty="0"/>
              <a:t>L’idea nasce già ai tempi dei Cognitive Services e di Luis</a:t>
            </a:r>
            <a:r>
              <a:rPr lang="it-IT" dirty="0">
                <a:sym typeface="Wingdings" panose="05000000000000000000" pitchFamily="2" charset="2"/>
              </a:rPr>
              <a:t>Intent and Entities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In primis quindi un’avventura più stile a Commandline (Zork/AGI)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Parser implementato appunto dai Cognitive Services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Fermo restando che i giochi Lucas sono i più belli</a:t>
            </a:r>
          </a:p>
          <a:p>
            <a:r>
              <a:rPr lang="it-IT" dirty="0">
                <a:sym typeface="Wingdings" panose="05000000000000000000" pitchFamily="2" charset="2"/>
              </a:rPr>
              <a:t>Il focus di Luis erano intent, entity, utterance...che fine hanno fatto nel mondo degli LLM? [nota: non vi darò una risposta ufficiale né ufficiosa]</a:t>
            </a:r>
          </a:p>
          <a:p>
            <a:pPr lvl="1"/>
            <a:endParaRPr lang="it-IT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57346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92DF2-85AE-0A49-93E4-29A99805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Quando si dice «il destino»!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4FE27B-6A72-F14A-9999-AB867985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9961" y="1346200"/>
            <a:ext cx="9109364" cy="4830763"/>
          </a:xfrm>
        </p:spPr>
        <p:txBody>
          <a:bodyPr/>
          <a:lstStyle/>
          <a:p>
            <a:r>
              <a:rPr lang="it-IT" dirty="0"/>
              <a:t>The secret of Monkey Island su Commodore 64!</a:t>
            </a:r>
          </a:p>
          <a:p>
            <a:r>
              <a:rPr lang="it-IT" dirty="0"/>
              <a:t>Release Date: 13 dicembre 2023</a:t>
            </a:r>
          </a:p>
          <a:p>
            <a:r>
              <a:rPr lang="it-IT" dirty="0">
                <a:hlinkClick r:id="rId2"/>
              </a:rPr>
              <a:t>https://csdb.dk/release/?id=237672&amp;fbclid=IwAR1ZGPHF9gvbpgPTkVAPEh1zm857UZjlknQT-8P14A0cUV-Kj_xpxsPvgFU</a:t>
            </a:r>
            <a:r>
              <a:rPr lang="it-IT" dirty="0"/>
              <a:t> </a:t>
            </a:r>
          </a:p>
        </p:txBody>
      </p:sp>
      <p:pic>
        <p:nvPicPr>
          <p:cNvPr id="1026" name="Picture 2" descr="The Secret of Monkey Island [d42]">
            <a:extLst>
              <a:ext uri="{FF2B5EF4-FFF2-40B4-BE49-F238E27FC236}">
                <a16:creationId xmlns:a16="http://schemas.microsoft.com/office/drawing/2014/main" id="{936CE291-E474-038C-9566-E1348D014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153" y="2832847"/>
            <a:ext cx="2834953" cy="2008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F40237-7932-04FC-A6F8-4873EF084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872" y="2832847"/>
            <a:ext cx="2513601" cy="20080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DE4FE0-0DC8-62C1-8767-BFFFFE54E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5239" y="2822388"/>
            <a:ext cx="2513600" cy="200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1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B7C9-90F7-4329-5B71-951FBA62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po’ di motivi per questa sessione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F38D3-55DC-8DD4-9AF5-1D7C1B065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Ricordiamoci cosa significa SCUMM</a:t>
            </a:r>
          </a:p>
          <a:p>
            <a:pPr lvl="1"/>
            <a:r>
              <a:rPr lang="en-US" dirty="0"/>
              <a:t>Script Creation Utility for Maniac Mansion (SCUMM)</a:t>
            </a:r>
          </a:p>
          <a:p>
            <a:pPr lvl="1"/>
            <a:r>
              <a:rPr lang="en-US" dirty="0" err="1"/>
              <a:t>Quindi</a:t>
            </a:r>
            <a:r>
              <a:rPr lang="en-US" dirty="0"/>
              <a:t> Scripting</a:t>
            </a:r>
          </a:p>
          <a:p>
            <a:r>
              <a:rPr lang="en-US" dirty="0" err="1"/>
              <a:t>Anche</a:t>
            </a:r>
            <a:r>
              <a:rPr lang="en-US" dirty="0"/>
              <a:t> </a:t>
            </a:r>
            <a:r>
              <a:rPr lang="en-US" dirty="0" err="1"/>
              <a:t>questo</a:t>
            </a:r>
            <a:r>
              <a:rPr lang="en-US" dirty="0"/>
              <a:t> è un </a:t>
            </a:r>
            <a:r>
              <a:rPr lang="en-US" dirty="0" err="1"/>
              <a:t>mio</a:t>
            </a:r>
            <a:r>
              <a:rPr lang="en-US" dirty="0"/>
              <a:t> </a:t>
            </a:r>
            <a:r>
              <a:rPr lang="en-US" dirty="0" err="1"/>
              <a:t>tema</a:t>
            </a:r>
            <a:r>
              <a:rPr lang="en-US" dirty="0"/>
              <a:t> </a:t>
            </a:r>
            <a:r>
              <a:rPr lang="en-US" dirty="0" err="1"/>
              <a:t>ricorrente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sto</a:t>
            </a:r>
            <a:r>
              <a:rPr lang="en-US" dirty="0"/>
              <a:t> </a:t>
            </a:r>
            <a:r>
              <a:rPr lang="en-US" dirty="0" err="1"/>
              <a:t>valutando</a:t>
            </a:r>
            <a:r>
              <a:rPr lang="en-US" dirty="0"/>
              <a:t> (per </a:t>
            </a:r>
            <a:r>
              <a:rPr lang="en-US" dirty="0" err="1"/>
              <a:t>l’ennesima</a:t>
            </a:r>
            <a:r>
              <a:rPr lang="en-US" dirty="0"/>
              <a:t> volta) in </a:t>
            </a:r>
            <a:r>
              <a:rPr lang="en-US" dirty="0" err="1"/>
              <a:t>questo</a:t>
            </a:r>
            <a:r>
              <a:rPr lang="en-US" dirty="0"/>
              <a:t> period</a:t>
            </a:r>
          </a:p>
          <a:p>
            <a:pPr lvl="1"/>
            <a:r>
              <a:rPr lang="en-US" dirty="0"/>
              <a:t>Scripting in </a:t>
            </a:r>
            <a:r>
              <a:rPr lang="en-US" dirty="0" err="1"/>
              <a:t>applicazioni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C# forever</a:t>
            </a:r>
          </a:p>
          <a:p>
            <a:pPr lvl="1"/>
            <a:r>
              <a:rPr lang="en-US" dirty="0"/>
              <a:t>Serve un </a:t>
            </a:r>
            <a:r>
              <a:rPr lang="en-US" dirty="0" err="1"/>
              <a:t>ambiente</a:t>
            </a:r>
            <a:r>
              <a:rPr lang="en-US" dirty="0"/>
              <a:t> di </a:t>
            </a:r>
            <a:r>
              <a:rPr lang="en-US" dirty="0" err="1"/>
              <a:t>sviluppo</a:t>
            </a:r>
            <a:r>
              <a:rPr lang="en-US" dirty="0"/>
              <a:t> in cui </a:t>
            </a:r>
            <a:r>
              <a:rPr lang="en-US" dirty="0" err="1"/>
              <a:t>scrivere</a:t>
            </a:r>
            <a:r>
              <a:rPr lang="en-US" dirty="0"/>
              <a:t> </a:t>
            </a:r>
            <a:r>
              <a:rPr lang="en-US" dirty="0" err="1"/>
              <a:t>codice</a:t>
            </a:r>
            <a:r>
              <a:rPr lang="en-US" dirty="0"/>
              <a:t> e </a:t>
            </a:r>
            <a:r>
              <a:rPr lang="en-US" dirty="0" err="1"/>
              <a:t>debuggare</a:t>
            </a:r>
            <a:endParaRPr lang="en-US" dirty="0"/>
          </a:p>
          <a:p>
            <a:r>
              <a:rPr lang="en-US" dirty="0"/>
              <a:t>Notebook in </a:t>
            </a:r>
            <a:r>
              <a:rPr lang="en-US" dirty="0" err="1"/>
              <a:t>VSCode</a:t>
            </a:r>
            <a:r>
              <a:rPr lang="en-US" dirty="0"/>
              <a:t> con Kernel C# da </a:t>
            </a:r>
            <a:r>
              <a:rPr lang="en-US" dirty="0">
                <a:sym typeface="Wingdings" panose="05000000000000000000" pitchFamily="2" charset="2"/>
              </a:rPr>
              <a:t>.NET Interactive come </a:t>
            </a:r>
            <a:r>
              <a:rPr lang="en-US" dirty="0" err="1">
                <a:sym typeface="Wingdings" panose="05000000000000000000" pitchFamily="2" charset="2"/>
              </a:rPr>
              <a:t>supporto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agli</a:t>
            </a:r>
            <a:r>
              <a:rPr lang="en-US" dirty="0">
                <a:sym typeface="Wingdings" panose="05000000000000000000" pitchFamily="2" charset="2"/>
              </a:rPr>
              <a:t> script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59998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192DF2-85AE-0A49-93E4-29A99805E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po’ di motivi per questa sessione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4FE27B-6A72-F14A-9999-AB86798567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1346200"/>
            <a:ext cx="9109364" cy="5413188"/>
          </a:xfrm>
        </p:spPr>
        <p:txBody>
          <a:bodyPr>
            <a:normAutofit/>
          </a:bodyPr>
          <a:lstStyle/>
          <a:p>
            <a:r>
              <a:rPr lang="it-IT" dirty="0"/>
              <a:t>Un LLM sà tutto...quindi conosce anche gli anni ’80, i giochi e il Commodore 64? Basta provare in un qualunque account di Open AI (3.5+):</a:t>
            </a:r>
          </a:p>
          <a:p>
            <a:pPr lvl="1"/>
            <a:endParaRPr lang="it-IT" dirty="0"/>
          </a:p>
          <a:p>
            <a:r>
              <a:rPr lang="it-IT" dirty="0"/>
              <a:t>Alla faccia di qualunque «prompt engineer», ecco la risposta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Non mi pongo oggi l’obiettivo della precisione, ma quella del supporto allo sviluppo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CC8EE4-8A55-E99B-8EC3-964D56E636EA}"/>
              </a:ext>
            </a:extLst>
          </p:cNvPr>
          <p:cNvSpPr txBox="1"/>
          <p:nvPr/>
        </p:nvSpPr>
        <p:spPr>
          <a:xfrm>
            <a:off x="3415552" y="201616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C64 Pro Mono" panose="02010609060202080101" pitchFamily="49" charset="0"/>
              </a:rPr>
              <a:t>list the rooms in Zak mc </a:t>
            </a:r>
            <a:r>
              <a:rPr lang="en-US" sz="1200" dirty="0" err="1">
                <a:solidFill>
                  <a:schemeClr val="accent1"/>
                </a:solidFill>
                <a:latin typeface="C64 Pro Mono" panose="02010609060202080101" pitchFamily="49" charset="0"/>
              </a:rPr>
              <a:t>kracken</a:t>
            </a:r>
            <a:r>
              <a:rPr lang="en-US" sz="1200" dirty="0">
                <a:solidFill>
                  <a:schemeClr val="accent1"/>
                </a:solidFill>
                <a:latin typeface="C64 Pro Mono" panose="02010609060202080101" pitchFamily="49" charset="0"/>
              </a:rPr>
              <a:t> game</a:t>
            </a:r>
            <a:endParaRPr lang="it-IT" sz="1200" dirty="0">
              <a:solidFill>
                <a:schemeClr val="accent1"/>
              </a:solidFill>
              <a:latin typeface="C64 Pro Mono" panose="02010609060202080101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D0327-F7D4-804D-11CC-1432DB98E747}"/>
              </a:ext>
            </a:extLst>
          </p:cNvPr>
          <p:cNvSpPr txBox="1"/>
          <p:nvPr/>
        </p:nvSpPr>
        <p:spPr>
          <a:xfrm>
            <a:off x="2577353" y="2674118"/>
            <a:ext cx="8776447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it-IT"/>
            </a:defPPr>
            <a:lvl1pPr algn="ctr">
              <a:defRPr sz="1200">
                <a:solidFill>
                  <a:schemeClr val="accent1"/>
                </a:solidFill>
                <a:latin typeface="C64 Pro Mono" panose="02010609060202080101" pitchFamily="49" charset="0"/>
              </a:defRPr>
            </a:lvl1pPr>
          </a:lstStyle>
          <a:p>
            <a:pPr algn="l"/>
            <a:r>
              <a:rPr lang="en-US" sz="900" dirty="0"/>
              <a:t>In the classic point-and-click adventure game "Zak McKracken and the Alien Mindbenders," there are several locations or rooms that players can explore. Here is a list of some of the notable rooms in the game:</a:t>
            </a:r>
          </a:p>
          <a:p>
            <a:pPr algn="l"/>
            <a:r>
              <a:rPr lang="en-US" sz="900" dirty="0"/>
              <a:t>Zak's Apartment: This is where the game begins, and it serves as Zak's home base throughout the adventure.</a:t>
            </a:r>
          </a:p>
          <a:p>
            <a:pPr algn="l"/>
            <a:r>
              <a:rPr lang="en-US" sz="900" dirty="0"/>
              <a:t>National Inquisitor Office: Zak's workplace, where he is a reporter.</a:t>
            </a:r>
          </a:p>
          <a:p>
            <a:pPr algn="l"/>
            <a:r>
              <a:rPr lang="en-US" sz="900" dirty="0"/>
              <a:t>Airport: The location where Zak begins his journey.</a:t>
            </a:r>
          </a:p>
          <a:p>
            <a:pPr algn="l"/>
            <a:r>
              <a:rPr lang="en-US" sz="900" dirty="0"/>
              <a:t>Pyramid: A mysterious ancient pyramid that Zak and his companions explore.</a:t>
            </a:r>
          </a:p>
          <a:p>
            <a:pPr algn="l"/>
            <a:r>
              <a:rPr lang="en-US" sz="900" dirty="0"/>
              <a:t>Mars: The red planet, where Zak and his friends must travel to solve puzzles and uncover secrets.</a:t>
            </a:r>
          </a:p>
          <a:p>
            <a:pPr algn="l"/>
            <a:r>
              <a:rPr lang="en-US" sz="900" dirty="0"/>
              <a:t>Stonehenge: A famous landmark in the game, which holds a crucial puzzle.</a:t>
            </a:r>
          </a:p>
          <a:p>
            <a:pPr algn="l"/>
            <a:r>
              <a:rPr lang="en-US" sz="900" dirty="0"/>
              <a:t>Luggage Shop: A store where Zak can purchase useful items.</a:t>
            </a:r>
          </a:p>
          <a:p>
            <a:pPr algn="l"/>
            <a:r>
              <a:rPr lang="en-US" sz="900" dirty="0"/>
              <a:t>UFO: A crashed UFO that Zak investigates.</a:t>
            </a:r>
          </a:p>
          <a:p>
            <a:pPr algn="l"/>
            <a:r>
              <a:rPr lang="en-US" sz="900" dirty="0"/>
              <a:t>Subway: An underground transportation system that connects various locations in the game.</a:t>
            </a:r>
          </a:p>
          <a:p>
            <a:pPr algn="l"/>
            <a:r>
              <a:rPr lang="en-US" sz="900" dirty="0"/>
              <a:t>Alien Planet: A strange world inhabited by aliens, which Zak and his friends visit.</a:t>
            </a:r>
          </a:p>
          <a:p>
            <a:pPr algn="l"/>
            <a:endParaRPr lang="en-US" sz="900" dirty="0"/>
          </a:p>
          <a:p>
            <a:pPr algn="l"/>
            <a:r>
              <a:rPr lang="en-US" sz="900" dirty="0"/>
              <a:t>These are just a few examples of the rooms in Zak McKracken. The game has various other locations and hidden areas to explore, making it an exciting adventure.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val="191100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A902B-56CC-180F-60F2-7FE6F76EE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Ecco quindi le due idee...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F4B78-02E9-AB9F-5AF2-A44A3DB59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1. descrivi una «room» di Zak Mc Kracken (la classica «bedroom», cioè la prima)</a:t>
            </a:r>
          </a:p>
          <a:p>
            <a:r>
              <a:rPr lang="it-IT" dirty="0"/>
              <a:t>2. Che succede se gli chiedi a OpenAI di risponderti in Json?</a:t>
            </a:r>
          </a:p>
          <a:p>
            <a:r>
              <a:rPr lang="it-IT" dirty="0"/>
              <a:t>In una qualsiasi ambientazione di avventura ci sono:</a:t>
            </a:r>
          </a:p>
          <a:p>
            <a:pPr lvl="1"/>
            <a:r>
              <a:rPr lang="it-IT" dirty="0"/>
              <a:t>Oggetti</a:t>
            </a:r>
          </a:p>
          <a:p>
            <a:pPr lvl="1"/>
            <a:r>
              <a:rPr lang="it-IT" dirty="0"/>
              <a:t>Azioni </a:t>
            </a:r>
          </a:p>
          <a:p>
            <a:pPr lvl="1"/>
            <a:r>
              <a:rPr lang="it-IT" dirty="0"/>
              <a:t>«Room» adiacenti</a:t>
            </a:r>
            <a:r>
              <a:rPr lang="it-IT" dirty="0">
                <a:sym typeface="Wingdings" panose="05000000000000000000" pitchFamily="2" charset="2"/>
              </a:rPr>
              <a:t>destinazioni/exits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2257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B7C9-90F7-4329-5B71-951FBA62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TAKE AWAY della sessione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F38D3-55DC-8DD4-9AF5-1D7C1B06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Un LLM può rispondere in maniera strutturata ad un applicativo...non solo agli «human»...</a:t>
            </a:r>
          </a:p>
        </p:txBody>
      </p:sp>
    </p:spTree>
    <p:extLst>
      <p:ext uri="{BB962C8B-B14F-4D97-AF65-F5344CB8AC3E}">
        <p14:creationId xmlns:p14="http://schemas.microsoft.com/office/powerpoint/2010/main" val="3562021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0668F-0CE2-B50F-2D08-C94D64FC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questa fase: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C3420-2171-ACE9-9D8B-28DA6C332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Non sto facendo prompt engineering</a:t>
            </a:r>
          </a:p>
          <a:p>
            <a:pPr lvl="1"/>
            <a:r>
              <a:rPr lang="it-IT" dirty="0"/>
              <a:t>Non ho controllo di qualità e sulla predicibilità degli output </a:t>
            </a:r>
          </a:p>
          <a:p>
            <a:pPr lvl="1"/>
            <a:r>
              <a:rPr lang="it-IT" dirty="0"/>
              <a:t>Non sono preciso nell’ottenere delle risposte</a:t>
            </a:r>
          </a:p>
          <a:p>
            <a:pPr lvl="1"/>
            <a:r>
              <a:rPr lang="it-IT" dirty="0"/>
              <a:t>Quindi la risposta in JSON non è «garantita», al momento</a:t>
            </a:r>
          </a:p>
          <a:p>
            <a:r>
              <a:rPr lang="it-IT" dirty="0"/>
              <a:t>Sto spendendo un botto in token</a:t>
            </a:r>
          </a:p>
          <a:p>
            <a:pPr lvl="1"/>
            <a:r>
              <a:rPr lang="it-IT" dirty="0"/>
              <a:t>Al momento va bene così...</a:t>
            </a:r>
          </a:p>
          <a:p>
            <a:r>
              <a:rPr lang="it-IT" dirty="0"/>
              <a:t>In questo momento (cioè quell’inizio perenne in cui rimarrà il progetto </a:t>
            </a:r>
            <a:r>
              <a:rPr lang="it-IT" dirty="0">
                <a:sym typeface="Wingdings" panose="05000000000000000000" pitchFamily="2" charset="2"/>
              </a:rPr>
              <a:t>) l’obiettivo è il «PoC», ovvero imbastire il flusso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7793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3925-F24A-B8C5-1E1B-ADECF55A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A19982-FFE2-8FE1-ECB8-AC474EBB7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946" y="1346200"/>
            <a:ext cx="5592633" cy="4830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5E1F9E-AF2F-F6D4-4E14-465ABC9E2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199" y="1580741"/>
            <a:ext cx="5082989" cy="283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7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5ECB1-3C61-8382-7844-0DC47044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https://app.quicktype.io/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98A7F0-6113-8AB6-64E0-33EFC9CB6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725" y="1440519"/>
            <a:ext cx="9109075" cy="4642124"/>
          </a:xfrm>
        </p:spPr>
      </p:pic>
    </p:spTree>
    <p:extLst>
      <p:ext uri="{BB962C8B-B14F-4D97-AF65-F5344CB8AC3E}">
        <p14:creationId xmlns:p14="http://schemas.microsoft.com/office/powerpoint/2010/main" val="3031270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3925-F24A-B8C5-1E1B-ADECF55A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A19982-FFE2-8FE1-ECB8-AC474EBB7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946" y="1346200"/>
            <a:ext cx="5592633" cy="48307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1593C4-8058-BF38-8BAB-520598E24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63" y="1586322"/>
            <a:ext cx="5049017" cy="283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049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115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CE48-DB17-D12D-1094-EFB97B76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Notebook, VSCode, .NET 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025D0-83B6-D07A-2588-86E8DACA1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Chi mi conosce sa che mi piacciono:</a:t>
            </a:r>
          </a:p>
          <a:p>
            <a:pPr lvl="1"/>
            <a:r>
              <a:rPr lang="it-IT" dirty="0"/>
              <a:t>Scripting in applicazioni</a:t>
            </a:r>
          </a:p>
          <a:p>
            <a:pPr lvl="1"/>
            <a:r>
              <a:rPr lang="it-IT" dirty="0"/>
              <a:t>VBA e VB6</a:t>
            </a:r>
          </a:p>
          <a:p>
            <a:pPr lvl="1"/>
            <a:r>
              <a:rPr lang="it-IT" dirty="0"/>
              <a:t>L’idea della SCUMM dietro Maniac Mansion, Zak Mc Kraken e Monkey Island (sapete che esiste ScummVM per giocare nativamente a questi giochi su un PC?)</a:t>
            </a:r>
          </a:p>
          <a:p>
            <a:pPr lvl="1"/>
            <a:r>
              <a:rPr lang="it-IT" dirty="0"/>
              <a:t>.NET Interactive e Polyglot Notebook (alla faccia del Python)</a:t>
            </a:r>
          </a:p>
          <a:p>
            <a:r>
              <a:rPr lang="it-IT" dirty="0"/>
              <a:t>Scripting nelle applicazioni: </a:t>
            </a:r>
          </a:p>
          <a:p>
            <a:pPr lvl="1"/>
            <a:r>
              <a:rPr lang="it-IT" dirty="0"/>
              <a:t>Prodotto</a:t>
            </a:r>
          </a:p>
          <a:p>
            <a:pPr lvl="1"/>
            <a:r>
              <a:rPr lang="it-IT" dirty="0"/>
              <a:t>Configurabile</a:t>
            </a:r>
          </a:p>
          <a:p>
            <a:pPr lvl="1"/>
            <a:r>
              <a:rPr lang="it-IT" dirty="0"/>
              <a:t>Personalizzazioni «inline» via codice</a:t>
            </a:r>
          </a:p>
          <a:p>
            <a:pPr lvl="1"/>
            <a:r>
              <a:rPr lang="it-IT" dirty="0"/>
              <a:t>Ma serve uno strumento (notebook? Vscode?) per scrivere codice e debuggare</a:t>
            </a:r>
          </a:p>
          <a:p>
            <a:pPr lvl="1"/>
            <a:r>
              <a:rPr lang="it-IT" dirty="0"/>
              <a:t>Il linguaggio, ovviamente C#, ma anche altri sono disponibili</a:t>
            </a:r>
          </a:p>
        </p:txBody>
      </p:sp>
    </p:spTree>
    <p:extLst>
      <p:ext uri="{BB962C8B-B14F-4D97-AF65-F5344CB8AC3E}">
        <p14:creationId xmlns:p14="http://schemas.microsoft.com/office/powerpoint/2010/main" val="6607925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D1484-5E19-CAF1-D61D-11CF40516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</p:spPr>
        <p:txBody>
          <a:bodyPr/>
          <a:lstStyle/>
          <a:p>
            <a:r>
              <a:rPr lang="it-IT" dirty="0"/>
              <a:t>.NET Interactive, VSCode, POLIGLOT NOTEBOOKS,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3F7CC-3CF6-E3F4-1B96-46B68DDAE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436" y="1346200"/>
            <a:ext cx="9109364" cy="4830763"/>
          </a:xfrm>
        </p:spPr>
        <p:txBody>
          <a:bodyPr/>
          <a:lstStyle/>
          <a:p>
            <a:r>
              <a:rPr lang="it-IT" dirty="0"/>
              <a:t>Notebook</a:t>
            </a:r>
          </a:p>
          <a:p>
            <a:pPr lvl="1"/>
            <a:r>
              <a:rPr lang="it-IT" dirty="0"/>
              <a:t>VSCode come ambiente per editare i notebook (non solo Jupyter)</a:t>
            </a:r>
          </a:p>
          <a:p>
            <a:r>
              <a:rPr lang="it-IT" dirty="0"/>
              <a:t>.NET Interactive</a:t>
            </a:r>
          </a:p>
          <a:p>
            <a:pPr lvl="1"/>
            <a:r>
              <a:rPr lang="it-IT" dirty="0"/>
              <a:t>Kernel C# (e non solo)</a:t>
            </a:r>
          </a:p>
          <a:p>
            <a:pPr lvl="1"/>
            <a:r>
              <a:rPr lang="it-IT" dirty="0">
                <a:hlinkClick r:id="rId2"/>
              </a:rPr>
              <a:t>https://github.com/dotnet/interactive</a:t>
            </a:r>
            <a:r>
              <a:rPr lang="it-IT" dirty="0"/>
              <a:t> </a:t>
            </a:r>
          </a:p>
          <a:p>
            <a:r>
              <a:rPr lang="it-IT" dirty="0"/>
              <a:t>Polyglot Notebooks</a:t>
            </a:r>
          </a:p>
          <a:p>
            <a:pPr lvl="1"/>
            <a:r>
              <a:rPr lang="it-IT" dirty="0"/>
              <a:t>Notebook implementati in VSCode via .NET Interactive</a:t>
            </a:r>
          </a:p>
          <a:p>
            <a:pPr lvl="1"/>
            <a:r>
              <a:rPr lang="it-IT" dirty="0"/>
              <a:t>.ipynb vs .dib (json vs markdown)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71595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98094-EADB-1461-0E08-FBA1F8185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Notebook Kernels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60CFB-9909-33BF-020B-3CCB531484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Infrastruttura di comunicazione tra un notebook e un ambiente di esecuzione delle «celle» (che possono essere remote – Jupyter è un servizio web)</a:t>
            </a:r>
          </a:p>
          <a:p>
            <a:r>
              <a:rPr lang="it-IT" dirty="0">
                <a:hlinkClick r:id="rId2"/>
              </a:rPr>
              <a:t>https://github.com/dotnet/interactive/blob/main/docs/kernels-overview.md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92896-0E40-3CC5-0396-63A516F84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700" y="3570522"/>
            <a:ext cx="5737412" cy="292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73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B43C-D8B3-2D75-71E0-CBD27DFD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kernel è basato sul concetto di Command e Event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35EEAC-7250-A276-75F0-B28636F9A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5364" y="1741999"/>
            <a:ext cx="4267796" cy="403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20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87611-BD27-27A8-8FA8-265F3164F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notebook può usare contemporaneamente più kernel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85EBD4-B0E8-7AF6-DA3E-EBC2C3349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123" y="1346200"/>
            <a:ext cx="8998278" cy="483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0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D63925-F24A-B8C5-1E1B-ADECF55A5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A19982-FFE2-8FE1-ECB8-AC474EBB7F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2946" y="1346200"/>
            <a:ext cx="5592633" cy="48307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93D4BD-6960-0AE5-8360-FE0C02A3D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097" y="1586753"/>
            <a:ext cx="5067592" cy="282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06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7CE48-DB17-D12D-1094-EFB97B767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0025D0-83B6-D07A-2588-86E8DACA1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LLM. A parte le mie (attuali) competenze:</a:t>
            </a:r>
          </a:p>
          <a:p>
            <a:pPr lvl="1"/>
            <a:r>
              <a:rPr lang="it-IT" dirty="0"/>
              <a:t>Ottimo spunto per recuperare contenuti (meglio di un motore di ricerca)</a:t>
            </a:r>
          </a:p>
          <a:p>
            <a:pPr lvl="1"/>
            <a:r>
              <a:rPr lang="it-IT" dirty="0"/>
              <a:t>Ottima la mappatura dei dati in Json</a:t>
            </a:r>
          </a:p>
          <a:p>
            <a:pPr lvl="1"/>
            <a:r>
              <a:rPr lang="it-IT" dirty="0"/>
              <a:t>Vedere se con il prompt engineering si potrà rendere predicibile il risultato</a:t>
            </a:r>
          </a:p>
          <a:p>
            <a:pPr lvl="1"/>
            <a:r>
              <a:rPr lang="it-IT" dirty="0"/>
              <a:t>Ogni richiesta è diversa.</a:t>
            </a:r>
          </a:p>
          <a:p>
            <a:pPr lvl="1"/>
            <a:r>
              <a:rPr lang="it-IT" dirty="0"/>
              <a:t>Vale lo spirito critico di chi usa questi modelli</a:t>
            </a:r>
          </a:p>
          <a:p>
            <a:r>
              <a:rPr lang="it-IT" dirty="0"/>
              <a:t>Notebooks e .NET Interactive per lo sviluppatore .NET</a:t>
            </a:r>
          </a:p>
          <a:p>
            <a:pPr lvl="1"/>
            <a:r>
              <a:rPr lang="it-IT" dirty="0"/>
              <a:t>Dispiace che non sia una practice diffusa, perchè le potenzialità sono immense...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6420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gnaposto contenuto 4">
            <a:extLst>
              <a:ext uri="{FF2B5EF4-FFF2-40B4-BE49-F238E27FC236}">
                <a16:creationId xmlns:a16="http://schemas.microsoft.com/office/drawing/2014/main" id="{10D519E2-3594-921A-37A2-280C5898B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381" y="4614415"/>
            <a:ext cx="1801091" cy="2074675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247A43E-89D3-DFF0-E7EC-279F05151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6167688">
            <a:off x="6469400" y="5301261"/>
            <a:ext cx="320289" cy="48043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F7B325F-54F2-FA52-A9A5-AD5FFCC58A91}"/>
              </a:ext>
            </a:extLst>
          </p:cNvPr>
          <p:cNvGrpSpPr/>
          <p:nvPr/>
        </p:nvGrpSpPr>
        <p:grpSpPr>
          <a:xfrm>
            <a:off x="6831191" y="3638282"/>
            <a:ext cx="525174" cy="530635"/>
            <a:chOff x="3328988" y="3201988"/>
            <a:chExt cx="392113" cy="392113"/>
          </a:xfrm>
        </p:grpSpPr>
        <p:sp>
          <p:nvSpPr>
            <p:cNvPr id="5" name="Oval 46">
              <a:extLst>
                <a:ext uri="{FF2B5EF4-FFF2-40B4-BE49-F238E27FC236}">
                  <a16:creationId xmlns:a16="http://schemas.microsoft.com/office/drawing/2014/main" id="{F37FE776-BF35-0D28-7894-C19222935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2400"/>
            </a:p>
          </p:txBody>
        </p:sp>
        <p:sp>
          <p:nvSpPr>
            <p:cNvPr id="6" name="Freeform 47">
              <a:extLst>
                <a:ext uri="{FF2B5EF4-FFF2-40B4-BE49-F238E27FC236}">
                  <a16:creationId xmlns:a16="http://schemas.microsoft.com/office/drawing/2014/main" id="{21764C6E-3212-2CEE-A11A-11F92C32C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240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480C23C-F788-CA52-E657-B12F70A0AFB8}"/>
              </a:ext>
            </a:extLst>
          </p:cNvPr>
          <p:cNvGrpSpPr/>
          <p:nvPr/>
        </p:nvGrpSpPr>
        <p:grpSpPr>
          <a:xfrm>
            <a:off x="6831191" y="4818592"/>
            <a:ext cx="525174" cy="528486"/>
            <a:chOff x="2809875" y="2679700"/>
            <a:chExt cx="392113" cy="390525"/>
          </a:xfrm>
        </p:grpSpPr>
        <p:sp>
          <p:nvSpPr>
            <p:cNvPr id="8" name="Oval 70">
              <a:extLst>
                <a:ext uri="{FF2B5EF4-FFF2-40B4-BE49-F238E27FC236}">
                  <a16:creationId xmlns:a16="http://schemas.microsoft.com/office/drawing/2014/main" id="{1C9F1F0E-FFF3-EDF9-9595-75E7002AA2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2400"/>
            </a:p>
          </p:txBody>
        </p:sp>
        <p:sp>
          <p:nvSpPr>
            <p:cNvPr id="9" name="Freeform 71">
              <a:extLst>
                <a:ext uri="{FF2B5EF4-FFF2-40B4-BE49-F238E27FC236}">
                  <a16:creationId xmlns:a16="http://schemas.microsoft.com/office/drawing/2014/main" id="{C2CE2C38-A2C9-087C-83B8-9A869255DE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240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78A699-3B03-CF6E-29F3-A92C892311ED}"/>
              </a:ext>
            </a:extLst>
          </p:cNvPr>
          <p:cNvGrpSpPr/>
          <p:nvPr/>
        </p:nvGrpSpPr>
        <p:grpSpPr>
          <a:xfrm>
            <a:off x="6831191" y="4227555"/>
            <a:ext cx="525174" cy="532399"/>
            <a:chOff x="5048888" y="3010398"/>
            <a:chExt cx="1009948" cy="1013305"/>
          </a:xfrm>
        </p:grpSpPr>
        <p:sp>
          <p:nvSpPr>
            <p:cNvPr id="11" name="Oval 46">
              <a:extLst>
                <a:ext uri="{FF2B5EF4-FFF2-40B4-BE49-F238E27FC236}">
                  <a16:creationId xmlns:a16="http://schemas.microsoft.com/office/drawing/2014/main" id="{20583AF8-DA8F-16F6-2E48-940DD16489E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240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BD100EF-8DF8-0C78-1964-18EE3E73F84B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13" name="Oval 113">
                <a:extLst>
                  <a:ext uri="{FF2B5EF4-FFF2-40B4-BE49-F238E27FC236}">
                    <a16:creationId xmlns:a16="http://schemas.microsoft.com/office/drawing/2014/main" id="{03A675BD-DDE4-092E-1ADE-842FFDEB2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14" name="Freeform 114">
                <a:extLst>
                  <a:ext uri="{FF2B5EF4-FFF2-40B4-BE49-F238E27FC236}">
                    <a16:creationId xmlns:a16="http://schemas.microsoft.com/office/drawing/2014/main" id="{FA73D445-E8D6-8E3A-B14D-E0E4EB4BF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</p:grpSp>
      </p:grpSp>
      <p:pic>
        <p:nvPicPr>
          <p:cNvPr id="15" name="Picture 2" descr="Brand @ Sessionize">
            <a:extLst>
              <a:ext uri="{FF2B5EF4-FFF2-40B4-BE49-F238E27FC236}">
                <a16:creationId xmlns:a16="http://schemas.microsoft.com/office/drawing/2014/main" id="{BCE6C3C6-E091-CC8C-92D0-C289B96C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678" y="5405717"/>
            <a:ext cx="508201" cy="50820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47ED47-5220-D258-7B12-88D22D750A7E}"/>
              </a:ext>
            </a:extLst>
          </p:cNvPr>
          <p:cNvSpPr txBox="1">
            <a:spLocks/>
          </p:cNvSpPr>
          <p:nvPr/>
        </p:nvSpPr>
        <p:spPr>
          <a:xfrm>
            <a:off x="5843810" y="367321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marco_parenzan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F72042A2-6C04-FDE2-AF10-AF75349E988F}"/>
              </a:ext>
            </a:extLst>
          </p:cNvPr>
          <p:cNvSpPr txBox="1">
            <a:spLocks/>
          </p:cNvSpPr>
          <p:nvPr/>
        </p:nvSpPr>
        <p:spPr>
          <a:xfrm>
            <a:off x="5843810" y="4257899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marcoparenzan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3422E4D3-3196-35BA-6903-5D2C7CB8E027}"/>
              </a:ext>
            </a:extLst>
          </p:cNvPr>
          <p:cNvSpPr txBox="1">
            <a:spLocks/>
          </p:cNvSpPr>
          <p:nvPr/>
        </p:nvSpPr>
        <p:spPr>
          <a:xfrm>
            <a:off x="5843810" y="4842585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marcoparenzan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F37C678-8730-D321-FFE9-09D8A55A2B40}"/>
              </a:ext>
            </a:extLst>
          </p:cNvPr>
          <p:cNvSpPr txBox="1">
            <a:spLocks/>
          </p:cNvSpPr>
          <p:nvPr/>
        </p:nvSpPr>
        <p:spPr>
          <a:xfrm>
            <a:off x="5710460" y="5427271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marcoparenzan</a:t>
            </a:r>
          </a:p>
        </p:txBody>
      </p:sp>
    </p:spTree>
    <p:extLst>
      <p:ext uri="{BB962C8B-B14F-4D97-AF65-F5344CB8AC3E}">
        <p14:creationId xmlns:p14="http://schemas.microsoft.com/office/powerpoint/2010/main" val="4135173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7166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Chi sono?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2244436" y="3489102"/>
            <a:ext cx="2670175" cy="2612289"/>
          </a:xfrm>
          <a:prstGeom prst="rect">
            <a:avLst/>
          </a:prstGeom>
          <a:noFill/>
        </p:spPr>
      </p:pic>
      <p:pic>
        <p:nvPicPr>
          <p:cNvPr id="3" name="Picture 4" descr="Beppe Platania's blog">
            <a:extLst>
              <a:ext uri="{FF2B5EF4-FFF2-40B4-BE49-F238E27FC236}">
                <a16:creationId xmlns:a16="http://schemas.microsoft.com/office/drawing/2014/main" id="{CB65C605-345B-35A4-DB7E-E1B91B5EA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017" y="1235061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nn0va - Home | Facebook">
            <a:extLst>
              <a:ext uri="{FF2B5EF4-FFF2-40B4-BE49-F238E27FC236}">
                <a16:creationId xmlns:a16="http://schemas.microsoft.com/office/drawing/2014/main" id="{CDB21F24-FBE1-BBA8-B9C7-BAB01285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214" y="1219085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63EE1-A7C8-6FA8-79F6-D7635B988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661" y="6206563"/>
            <a:ext cx="4458280" cy="572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01602A-4505-5C6F-EC49-070895C8D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831315">
            <a:off x="8126294" y="4910218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0FA11B-71FC-BC33-0857-6DF194782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4436" y="1295416"/>
            <a:ext cx="2191497" cy="4281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647596-3151-97D5-5FF9-EB72FFA8C478}"/>
              </a:ext>
            </a:extLst>
          </p:cNvPr>
          <p:cNvGrpSpPr/>
          <p:nvPr/>
        </p:nvGrpSpPr>
        <p:grpSpPr>
          <a:xfrm>
            <a:off x="8826862" y="987134"/>
            <a:ext cx="1009948" cy="1009948"/>
            <a:chOff x="3328988" y="3201988"/>
            <a:chExt cx="392113" cy="392113"/>
          </a:xfrm>
        </p:grpSpPr>
        <p:sp>
          <p:nvSpPr>
            <p:cNvPr id="14" name="Oval 46">
              <a:extLst>
                <a:ext uri="{FF2B5EF4-FFF2-40B4-BE49-F238E27FC236}">
                  <a16:creationId xmlns:a16="http://schemas.microsoft.com/office/drawing/2014/main" id="{8A146B0B-24D7-D0B9-EC99-E2C39F4F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2400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E3CCFC29-BD10-2B27-9A69-28ED94A8B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8826862" y="3488050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8826862" y="2234235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algn="r"/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/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8212" y="4734417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194076" y="1241497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194076" y="2486097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194076" y="3789059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marcoparenzan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E36975F-F177-FD56-F7C0-C077730F2B39}"/>
              </a:ext>
            </a:extLst>
          </p:cNvPr>
          <p:cNvSpPr txBox="1">
            <a:spLocks/>
          </p:cNvSpPr>
          <p:nvPr/>
        </p:nvSpPr>
        <p:spPr>
          <a:xfrm>
            <a:off x="2244436" y="6248633"/>
            <a:ext cx="267017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MARCO 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060726" y="5010071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it-IT" dirty="0"/>
              <a:t>marcoparenzan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82C73-EC43-0A9A-CC86-76094A7A5936}"/>
              </a:ext>
            </a:extLst>
          </p:cNvPr>
          <p:cNvSpPr txBox="1"/>
          <p:nvPr/>
        </p:nvSpPr>
        <p:spPr>
          <a:xfrm>
            <a:off x="2124158" y="202235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Senior Solution Architect in beanTech</a:t>
            </a:r>
          </a:p>
          <a:p>
            <a:r>
              <a:rPr lang="en-US" dirty="0"/>
              <a:t>Microsoft Azure MVP</a:t>
            </a:r>
          </a:p>
          <a:p>
            <a:r>
              <a:rPr lang="en-US" dirty="0"/>
              <a:t>1nn0va Community Lead</a:t>
            </a:r>
          </a:p>
          <a:p>
            <a:r>
              <a:rPr lang="en-US" dirty="0"/>
              <a:t>Retro </a:t>
            </a:r>
            <a:r>
              <a:rPr lang="en-US" dirty="0" err="1"/>
              <a:t>sognatore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7191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62741-E0A1-B0B8-F7F7-34D8C4815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DISCLAIMER: SE SENTITE RUSSARE, SONO LE MIE «RAGAZZE»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751FCF-E6CF-E093-800F-996470E67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89260" y="2142105"/>
            <a:ext cx="3620005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9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3CE789-B9C8-46C6-B31B-E6AD9330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“Caro Babbo Natale...vorrei un aiuto a scrivere un videogioco...”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B4AFB7-0047-468D-BE92-BDFE0A62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Marco Parenzan</a:t>
            </a:r>
          </a:p>
        </p:txBody>
      </p:sp>
    </p:spTree>
    <p:extLst>
      <p:ext uri="{BB962C8B-B14F-4D97-AF65-F5344CB8AC3E}">
        <p14:creationId xmlns:p14="http://schemas.microsoft.com/office/powerpoint/2010/main" val="899022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C38EE9-7D27-212F-C528-5219244BF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Retro </a:t>
            </a:r>
            <a:r>
              <a:rPr lang="en-US" dirty="0" err="1"/>
              <a:t>sognatore</a:t>
            </a:r>
            <a:r>
              <a:rPr lang="en-US" dirty="0"/>
              <a:t>…SERIALE...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it-IT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031647E-BE70-3E62-5961-0781A7E6A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0998" y="2046933"/>
            <a:ext cx="6096528" cy="34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67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4B7C9-90F7-4329-5B71-951FBA62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Obiettivo della sessione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0F38D3-55DC-8DD4-9AF5-1D7C1B065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Divertirsi, sognare...e magari ci scappa qualcosa di utile per il lavoro</a:t>
            </a:r>
          </a:p>
        </p:txBody>
      </p:sp>
    </p:spTree>
    <p:extLst>
      <p:ext uri="{BB962C8B-B14F-4D97-AF65-F5344CB8AC3E}">
        <p14:creationId xmlns:p14="http://schemas.microsoft.com/office/powerpoint/2010/main" val="34788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2271-B807-0B35-796C-F373B278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po’ di motivi per questa sessione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C51D8-5A7B-A942-BDBF-D5AEEFCB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Giocare un po’ con questi LLM</a:t>
            </a:r>
          </a:p>
          <a:p>
            <a:pPr lvl="1"/>
            <a:r>
              <a:rPr lang="it-IT" dirty="0"/>
              <a:t>Grazie a Riccardo Cappello e Laura Villa per la loro sessione a 1nn0va Saturday in cui l’ «incubo di Mordor (Pordenone) Parenzauron» ha preso vita</a:t>
            </a:r>
            <a:r>
              <a:rPr lang="it-IT" dirty="0">
                <a:sym typeface="Wingdings" panose="05000000000000000000" pitchFamily="2" charset="2"/>
              </a:rPr>
              <a:t>Prompt Engineering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CCFD2-41FA-55FF-37C0-055ACAECB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16177"/>
          <a:stretch/>
        </p:blipFill>
        <p:spPr>
          <a:xfrm>
            <a:off x="2244436" y="2695604"/>
            <a:ext cx="5290814" cy="3094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D344E-9DD5-367D-7865-A6AC827BF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7"/>
          <a:stretch/>
        </p:blipFill>
        <p:spPr>
          <a:xfrm>
            <a:off x="6391836" y="4197703"/>
            <a:ext cx="5423646" cy="2573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71760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52271-B807-0B35-796C-F373B2781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po’ di motivi per questa sessione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0C51D8-5A7B-A942-BDBF-D5AEEFCB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Giocare un po’ con questi LLM</a:t>
            </a:r>
          </a:p>
          <a:p>
            <a:pPr lvl="1"/>
            <a:r>
              <a:rPr lang="it-IT" dirty="0"/>
              <a:t>Grazie a Riccardo Cappello e Laura Villa per la loro sessione a 1nn0va Saturday in cui l’ «incubo di Mordor (Pordenone) Parenzauron» ha preso vita</a:t>
            </a:r>
            <a:r>
              <a:rPr lang="it-IT" dirty="0">
                <a:sym typeface="Wingdings" panose="05000000000000000000" pitchFamily="2" charset="2"/>
              </a:rPr>
              <a:t>Prompt Engineering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CCFD2-41FA-55FF-37C0-055ACAECBA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r="16177"/>
          <a:stretch/>
        </p:blipFill>
        <p:spPr>
          <a:xfrm>
            <a:off x="2244436" y="2695604"/>
            <a:ext cx="5290814" cy="3094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D344E-9DD5-367D-7865-A6AC827BF0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7"/>
          <a:stretch/>
        </p:blipFill>
        <p:spPr>
          <a:xfrm>
            <a:off x="6391836" y="4197703"/>
            <a:ext cx="5423646" cy="25730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B6B94D-FECB-1BE1-812D-9E673323CE74}"/>
              </a:ext>
            </a:extLst>
          </p:cNvPr>
          <p:cNvSpPr txBox="1"/>
          <p:nvPr/>
        </p:nvSpPr>
        <p:spPr>
          <a:xfrm>
            <a:off x="2805952" y="1040615"/>
            <a:ext cx="8139953" cy="5355312"/>
          </a:xfrm>
          <a:prstGeom prst="rect">
            <a:avLst/>
          </a:prstGeom>
          <a:solidFill>
            <a:schemeClr val="bg1"/>
          </a:solidFill>
          <a:ln w="57150">
            <a:solidFill>
              <a:srgbClr val="AF2C32"/>
            </a:solidFill>
          </a:ln>
        </p:spPr>
        <p:txBody>
          <a:bodyPr wrap="square">
            <a:spAutoFit/>
          </a:bodyPr>
          <a:lstStyle/>
          <a:p>
            <a:r>
              <a:rPr lang="it-IT" dirty="0"/>
              <a:t>DESCRIVI IL VIAGGIO IN CHIAVE UMORISTICA PER ARRIVARE A MORDOR</a:t>
            </a:r>
          </a:p>
          <a:p>
            <a:r>
              <a:rPr lang="it-IT" dirty="0"/>
              <a:t>SCRIVI UN BREVE RACCONTO, DI MASSIMO 5 RIGHE, RIGUARDO AGLI ARGOMENTI SOTTO</a:t>
            </a:r>
          </a:p>
          <a:p>
            <a:endParaRPr lang="it-IT" dirty="0"/>
          </a:p>
          <a:p>
            <a:r>
              <a:rPr lang="it-IT" dirty="0"/>
              <a:t>IL RACCONTO DEVE ESSERE:</a:t>
            </a:r>
          </a:p>
          <a:p>
            <a:r>
              <a:rPr lang="it-IT" dirty="0"/>
              <a:t>- BASATO SUL SIGNORE DEGLI ANELLI</a:t>
            </a:r>
          </a:p>
          <a:p>
            <a:r>
              <a:rPr lang="it-IT" dirty="0"/>
              <a:t>- I PERSONAGGI SONO RIC BAGGINS E LAURIEL</a:t>
            </a:r>
          </a:p>
          <a:p>
            <a:r>
              <a:rPr lang="it-IT" dirty="0"/>
              <a:t>- I PERSONAGGI DEVONO PARLARE AD UN EVENTO DELLA COMMUNITY 1NN0V4</a:t>
            </a:r>
          </a:p>
          <a:p>
            <a:r>
              <a:rPr lang="it-IT" dirty="0"/>
              <a:t>- IL SIGNORE DEL MALE è IL MAGO PARENZAURON</a:t>
            </a:r>
          </a:p>
          <a:p>
            <a:r>
              <a:rPr lang="it-IT" dirty="0"/>
              <a:t>- G RATED</a:t>
            </a:r>
          </a:p>
          <a:p>
            <a:r>
              <a:rPr lang="it-IT" dirty="0"/>
              <a:t>- WORKPLACE/FAMILY SAFE</a:t>
            </a:r>
          </a:p>
          <a:p>
            <a:r>
              <a:rPr lang="it-IT" dirty="0"/>
              <a:t>NO SESSISMO, RAZZISMO O ALTRI PREGIUDIZI/BIGOTTERIE</a:t>
            </a:r>
          </a:p>
          <a:p>
            <a:endParaRPr lang="it-IT" dirty="0"/>
          </a:p>
          <a:p>
            <a:r>
              <a:rPr lang="it-IT" dirty="0"/>
              <a:t>SII CREATIVO E DIVERTENTE. VOGLIO RIDERE.</a:t>
            </a:r>
          </a:p>
          <a:p>
            <a:r>
              <a:rPr lang="it-IT" dirty="0"/>
              <a:t>IL PUNTO DI PARTENZA è:</a:t>
            </a:r>
          </a:p>
          <a:p>
            <a:r>
              <a:rPr lang="it-IT" dirty="0"/>
              <a:t>+++++</a:t>
            </a:r>
          </a:p>
          <a:p>
            <a:endParaRPr lang="it-IT" dirty="0"/>
          </a:p>
          <a:p>
            <a:r>
              <a:rPr lang="it-IT" dirty="0"/>
              <a:t>{{$input}}</a:t>
            </a:r>
          </a:p>
          <a:p>
            <a:r>
              <a:rPr lang="it-IT" dirty="0"/>
              <a:t>+++++</a:t>
            </a:r>
          </a:p>
        </p:txBody>
      </p:sp>
    </p:spTree>
    <p:extLst>
      <p:ext uri="{BB962C8B-B14F-4D97-AF65-F5344CB8AC3E}">
        <p14:creationId xmlns:p14="http://schemas.microsoft.com/office/powerpoint/2010/main" val="1457575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1309</Words>
  <Application>Microsoft Office PowerPoint</Application>
  <PresentationFormat>Widescreen</PresentationFormat>
  <Paragraphs>151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Bebas Neue</vt:lpstr>
      <vt:lpstr>C64 Pro Mono</vt:lpstr>
      <vt:lpstr>Calibri</vt:lpstr>
      <vt:lpstr>Open Sans</vt:lpstr>
      <vt:lpstr>Raleway</vt:lpstr>
      <vt:lpstr>Tema di Office</vt:lpstr>
      <vt:lpstr>PowerPoint Presentation</vt:lpstr>
      <vt:lpstr>PowerPoint Presentation</vt:lpstr>
      <vt:lpstr>Chi sono?</vt:lpstr>
      <vt:lpstr>DISCLAIMER: SE SENTITE RUSSARE, SONO LE MIE «RAGAZZE» </vt:lpstr>
      <vt:lpstr>“Caro Babbo Natale...vorrei un aiuto a scrivere un videogioco...”</vt:lpstr>
      <vt:lpstr>Retro sognatore…SERIALE... </vt:lpstr>
      <vt:lpstr>Obiettivo della sessione</vt:lpstr>
      <vt:lpstr>Un po’ di motivi per questa sessione</vt:lpstr>
      <vt:lpstr>Un po’ di motivi per questa sessione</vt:lpstr>
      <vt:lpstr>Un po’ di motivi per questa sessione</vt:lpstr>
      <vt:lpstr>Quando si dice «il destino»!</vt:lpstr>
      <vt:lpstr>Un po’ di motivi per questa sessione</vt:lpstr>
      <vt:lpstr>Un po’ di motivi per questa sessione</vt:lpstr>
      <vt:lpstr>Ecco quindi le due idee...</vt:lpstr>
      <vt:lpstr>TAKE AWAY della sessione</vt:lpstr>
      <vt:lpstr>In questa fase:</vt:lpstr>
      <vt:lpstr>Demo</vt:lpstr>
      <vt:lpstr>https://app.quicktype.io/</vt:lpstr>
      <vt:lpstr>Demo</vt:lpstr>
      <vt:lpstr>Notebook, VSCode, .NET Interactive</vt:lpstr>
      <vt:lpstr>.NET Interactive, VSCode, POLIGLOT NOTEBOOKS, KERNELS</vt:lpstr>
      <vt:lpstr>Notebook Kernels</vt:lpstr>
      <vt:lpstr>Un kernel è basato sul concetto di Command e Event</vt:lpstr>
      <vt:lpstr>Un notebook può usare contemporaneamente più kernel</vt:lpstr>
      <vt:lpstr>Demo</vt:lpstr>
      <vt:lpstr>Conclusioni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Carmine Alfano</dc:creator>
  <cp:lastModifiedBy>Marco Parenzan</cp:lastModifiedBy>
  <cp:revision>52</cp:revision>
  <dcterms:created xsi:type="dcterms:W3CDTF">2018-11-12T16:34:34Z</dcterms:created>
  <dcterms:modified xsi:type="dcterms:W3CDTF">2023-12-15T09:03:23Z</dcterms:modified>
</cp:coreProperties>
</file>